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82" r:id="rId5"/>
    <p:sldId id="283" r:id="rId6"/>
    <p:sldId id="293" r:id="rId7"/>
    <p:sldId id="291" r:id="rId8"/>
    <p:sldId id="303" r:id="rId9"/>
    <p:sldId id="284" r:id="rId10"/>
    <p:sldId id="294" r:id="rId11"/>
    <p:sldId id="297" r:id="rId12"/>
    <p:sldId id="298" r:id="rId13"/>
    <p:sldId id="299" r:id="rId14"/>
    <p:sldId id="300" r:id="rId15"/>
    <p:sldId id="301" r:id="rId16"/>
    <p:sldId id="302" r:id="rId17"/>
    <p:sldId id="304" r:id="rId18"/>
    <p:sldId id="305" r:id="rId19"/>
    <p:sldId id="306" r:id="rId20"/>
    <p:sldId id="307" r:id="rId21"/>
    <p:sldId id="308"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31" autoAdjust="0"/>
  </p:normalViewPr>
  <p:slideViewPr>
    <p:cSldViewPr snapToGrid="0">
      <p:cViewPr varScale="1">
        <p:scale>
          <a:sx n="89" d="100"/>
          <a:sy n="89" d="100"/>
        </p:scale>
        <p:origin x="466" y="7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8D4E9-DC9B-44AD-912B-AEF02128CB4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B3FA11B-F30D-45C4-AC04-D688529F2B5F}">
      <dgm:prSet phldrT="[Text]" custT="1"/>
      <dgm:spPr>
        <a:solidFill>
          <a:schemeClr val="bg2">
            <a:lumMod val="85000"/>
          </a:schemeClr>
        </a:solidFill>
      </dgm:spPr>
      <dgm:t>
        <a:bodyPr/>
        <a:lstStyle/>
        <a:p>
          <a:pPr algn="ctr"/>
          <a:r>
            <a:rPr lang="en-US" sz="3200" b="1" dirty="0" smtClean="0">
              <a:solidFill>
                <a:schemeClr val="tx1"/>
              </a:solidFill>
              <a:latin typeface="+mj-lt"/>
            </a:rPr>
            <a:t>MÔ TẢ ĐỀ TÀI</a:t>
          </a:r>
          <a:endParaRPr lang="en-US" sz="3200" b="1" dirty="0">
            <a:solidFill>
              <a:schemeClr val="tx1"/>
            </a:solidFill>
            <a:latin typeface="+mj-lt"/>
          </a:endParaRPr>
        </a:p>
      </dgm:t>
    </dgm:pt>
    <dgm:pt modelId="{9C72B656-FA20-4428-B855-41F0809E65BA}" type="parTrans" cxnId="{22F45C49-220C-406A-B33E-F50E5F1024E2}">
      <dgm:prSet/>
      <dgm:spPr/>
      <dgm:t>
        <a:bodyPr/>
        <a:lstStyle/>
        <a:p>
          <a:endParaRPr lang="en-US"/>
        </a:p>
      </dgm:t>
    </dgm:pt>
    <dgm:pt modelId="{21440E94-0B42-41A2-B5BE-54CD159BFFF2}" type="sibTrans" cxnId="{22F45C49-220C-406A-B33E-F50E5F1024E2}">
      <dgm:prSet/>
      <dgm:spPr/>
      <dgm:t>
        <a:bodyPr/>
        <a:lstStyle/>
        <a:p>
          <a:endParaRPr lang="en-US"/>
        </a:p>
      </dgm:t>
    </dgm:pt>
    <dgm:pt modelId="{C4C1EC7B-BC2A-4001-AE8C-D996E1D5603F}">
      <dgm:prSet phldrT="[Text]" custT="1"/>
      <dgm:spPr>
        <a:solidFill>
          <a:schemeClr val="bg2">
            <a:lumMod val="95000"/>
          </a:schemeClr>
        </a:solidFill>
      </dgm:spPr>
      <dgm:t>
        <a:bodyPr/>
        <a:lstStyle/>
        <a:p>
          <a:pPr algn="ctr"/>
          <a:r>
            <a:rPr lang="en-US" sz="3200" b="1" dirty="0" smtClean="0">
              <a:solidFill>
                <a:schemeClr val="tx1"/>
              </a:solidFill>
              <a:latin typeface="+mj-lt"/>
            </a:rPr>
            <a:t>CÁC CHỨC NĂNG CƠ BẢN  </a:t>
          </a:r>
          <a:endParaRPr lang="en-US" sz="3200" b="1" dirty="0">
            <a:solidFill>
              <a:schemeClr val="tx1"/>
            </a:solidFill>
            <a:latin typeface="+mj-lt"/>
          </a:endParaRPr>
        </a:p>
      </dgm:t>
    </dgm:pt>
    <dgm:pt modelId="{B81FDB33-3AED-414F-B434-0AE4DF1BAF18}" type="parTrans" cxnId="{A6A3D79E-11A8-43EB-8BED-B556ABAF5C2F}">
      <dgm:prSet/>
      <dgm:spPr/>
      <dgm:t>
        <a:bodyPr/>
        <a:lstStyle/>
        <a:p>
          <a:endParaRPr lang="en-US"/>
        </a:p>
      </dgm:t>
    </dgm:pt>
    <dgm:pt modelId="{1060D328-BA4A-482D-96C1-2C25593B8F21}" type="sibTrans" cxnId="{A6A3D79E-11A8-43EB-8BED-B556ABAF5C2F}">
      <dgm:prSet/>
      <dgm:spPr/>
      <dgm:t>
        <a:bodyPr/>
        <a:lstStyle/>
        <a:p>
          <a:endParaRPr lang="en-US"/>
        </a:p>
      </dgm:t>
    </dgm:pt>
    <dgm:pt modelId="{44C3D7F8-9F19-4173-B746-FFC9CFECD73A}">
      <dgm:prSet phldrT="[Text]" custT="1"/>
      <dgm:spPr>
        <a:solidFill>
          <a:schemeClr val="bg2">
            <a:lumMod val="95000"/>
          </a:schemeClr>
        </a:solidFill>
      </dgm:spPr>
      <dgm:t>
        <a:bodyPr/>
        <a:lstStyle/>
        <a:p>
          <a:pPr algn="ctr"/>
          <a:r>
            <a:rPr lang="en-US" sz="3200" b="1" dirty="0" err="1" smtClean="0">
              <a:solidFill>
                <a:schemeClr val="tx1"/>
              </a:solidFill>
              <a:latin typeface="+mj-lt"/>
            </a:rPr>
            <a:t>Chức</a:t>
          </a:r>
          <a:r>
            <a:rPr lang="en-US" sz="3200" b="1" dirty="0" smtClean="0">
              <a:solidFill>
                <a:schemeClr val="tx1"/>
              </a:solidFill>
              <a:latin typeface="+mj-lt"/>
            </a:rPr>
            <a:t> </a:t>
          </a:r>
          <a:r>
            <a:rPr lang="en-US" sz="3200" b="1" dirty="0" err="1" smtClean="0">
              <a:solidFill>
                <a:schemeClr val="tx1"/>
              </a:solidFill>
              <a:latin typeface="+mj-lt"/>
            </a:rPr>
            <a:t>năng</a:t>
          </a:r>
          <a:r>
            <a:rPr lang="en-US" sz="3200" b="1" dirty="0" smtClean="0">
              <a:solidFill>
                <a:schemeClr val="tx1"/>
              </a:solidFill>
              <a:latin typeface="+mj-lt"/>
            </a:rPr>
            <a:t> </a:t>
          </a:r>
          <a:r>
            <a:rPr lang="en-US" sz="3200" b="1" dirty="0" err="1" smtClean="0">
              <a:solidFill>
                <a:schemeClr val="tx1"/>
              </a:solidFill>
              <a:latin typeface="+mj-lt"/>
            </a:rPr>
            <a:t>nâng</a:t>
          </a:r>
          <a:r>
            <a:rPr lang="en-US" sz="3200" b="1" dirty="0" smtClean="0">
              <a:solidFill>
                <a:schemeClr val="tx1"/>
              </a:solidFill>
              <a:latin typeface="+mj-lt"/>
            </a:rPr>
            <a:t> </a:t>
          </a:r>
          <a:r>
            <a:rPr lang="en-US" sz="3200" b="1" dirty="0" err="1" smtClean="0">
              <a:solidFill>
                <a:schemeClr val="tx1"/>
              </a:solidFill>
              <a:latin typeface="+mj-lt"/>
            </a:rPr>
            <a:t>cao</a:t>
          </a:r>
          <a:endParaRPr lang="en-US" sz="3200" b="1" dirty="0">
            <a:solidFill>
              <a:schemeClr val="tx1"/>
            </a:solidFill>
            <a:latin typeface="+mj-lt"/>
          </a:endParaRPr>
        </a:p>
      </dgm:t>
    </dgm:pt>
    <dgm:pt modelId="{23979AF6-A97C-4706-A281-A0326E2FC183}" type="parTrans" cxnId="{355096E0-B5B7-4804-80A6-7C23CBA3B887}">
      <dgm:prSet/>
      <dgm:spPr/>
      <dgm:t>
        <a:bodyPr/>
        <a:lstStyle/>
        <a:p>
          <a:endParaRPr lang="en-US"/>
        </a:p>
      </dgm:t>
    </dgm:pt>
    <dgm:pt modelId="{968EB9F4-908D-42B3-B387-6A1831A05024}" type="sibTrans" cxnId="{355096E0-B5B7-4804-80A6-7C23CBA3B887}">
      <dgm:prSet/>
      <dgm:spPr/>
      <dgm:t>
        <a:bodyPr/>
        <a:lstStyle/>
        <a:p>
          <a:endParaRPr lang="en-US"/>
        </a:p>
      </dgm:t>
    </dgm:pt>
    <dgm:pt modelId="{4252257B-255B-4CFB-AC64-91EE1843E51D}">
      <dgm:prSet phldrT="[Text]" custT="1"/>
      <dgm:spPr>
        <a:solidFill>
          <a:schemeClr val="bg2">
            <a:lumMod val="85000"/>
          </a:schemeClr>
        </a:solidFill>
      </dgm:spPr>
      <dgm:t>
        <a:bodyPr/>
        <a:lstStyle/>
        <a:p>
          <a:pPr algn="ctr"/>
          <a:r>
            <a:rPr lang="en-US" sz="3200" b="1" dirty="0" err="1" smtClean="0">
              <a:solidFill>
                <a:schemeClr val="tx1"/>
              </a:solidFill>
              <a:latin typeface="+mj-lt"/>
            </a:rPr>
            <a:t>Kết</a:t>
          </a:r>
          <a:r>
            <a:rPr lang="en-US" sz="3200" b="1" dirty="0" smtClean="0">
              <a:solidFill>
                <a:schemeClr val="tx1"/>
              </a:solidFill>
              <a:latin typeface="+mj-lt"/>
            </a:rPr>
            <a:t> </a:t>
          </a:r>
          <a:r>
            <a:rPr lang="en-US" sz="3200" b="1" dirty="0" err="1" smtClean="0">
              <a:solidFill>
                <a:schemeClr val="tx1"/>
              </a:solidFill>
              <a:latin typeface="+mj-lt"/>
            </a:rPr>
            <a:t>luận</a:t>
          </a:r>
          <a:endParaRPr lang="en-US" sz="3200" b="1" dirty="0">
            <a:solidFill>
              <a:schemeClr val="tx1"/>
            </a:solidFill>
            <a:latin typeface="+mj-lt"/>
          </a:endParaRPr>
        </a:p>
      </dgm:t>
    </dgm:pt>
    <dgm:pt modelId="{6D4ED700-872E-4750-AB42-21B91B64002B}" type="parTrans" cxnId="{6458B519-3981-4888-9BEA-1284914BD3C6}">
      <dgm:prSet/>
      <dgm:spPr/>
      <dgm:t>
        <a:bodyPr/>
        <a:lstStyle/>
        <a:p>
          <a:endParaRPr lang="en-US"/>
        </a:p>
      </dgm:t>
    </dgm:pt>
    <dgm:pt modelId="{9C2E1FFC-5806-4742-A2A0-E0C9992DDA68}" type="sibTrans" cxnId="{6458B519-3981-4888-9BEA-1284914BD3C6}">
      <dgm:prSet/>
      <dgm:spPr/>
      <dgm:t>
        <a:bodyPr/>
        <a:lstStyle/>
        <a:p>
          <a:endParaRPr lang="en-US"/>
        </a:p>
      </dgm:t>
    </dgm:pt>
    <dgm:pt modelId="{A04528C0-133F-4439-A1C9-6B3547DC4564}" type="pres">
      <dgm:prSet presAssocID="{4F68D4E9-DC9B-44AD-912B-AEF02128CB40}" presName="Name0" presStyleCnt="0">
        <dgm:presLayoutVars>
          <dgm:chMax val="7"/>
          <dgm:chPref val="7"/>
          <dgm:dir/>
        </dgm:presLayoutVars>
      </dgm:prSet>
      <dgm:spPr/>
      <dgm:t>
        <a:bodyPr/>
        <a:lstStyle/>
        <a:p>
          <a:endParaRPr lang="en-US"/>
        </a:p>
      </dgm:t>
    </dgm:pt>
    <dgm:pt modelId="{15822AC2-258E-4C65-9E02-7CE1080E8BD8}" type="pres">
      <dgm:prSet presAssocID="{4F68D4E9-DC9B-44AD-912B-AEF02128CB40}" presName="Name1" presStyleCnt="0"/>
      <dgm:spPr/>
    </dgm:pt>
    <dgm:pt modelId="{6F246019-B910-4E4F-A574-DB60442CA6BB}" type="pres">
      <dgm:prSet presAssocID="{4F68D4E9-DC9B-44AD-912B-AEF02128CB40}" presName="cycle" presStyleCnt="0"/>
      <dgm:spPr/>
    </dgm:pt>
    <dgm:pt modelId="{E14B0DD3-E852-49F2-851A-D8BB5DA68226}" type="pres">
      <dgm:prSet presAssocID="{4F68D4E9-DC9B-44AD-912B-AEF02128CB40}" presName="srcNode" presStyleLbl="node1" presStyleIdx="0" presStyleCnt="4"/>
      <dgm:spPr/>
    </dgm:pt>
    <dgm:pt modelId="{430D0A29-83FF-42E1-A98F-714AB4DB2C8C}" type="pres">
      <dgm:prSet presAssocID="{4F68D4E9-DC9B-44AD-912B-AEF02128CB40}" presName="conn" presStyleLbl="parChTrans1D2" presStyleIdx="0" presStyleCnt="1"/>
      <dgm:spPr/>
      <dgm:t>
        <a:bodyPr/>
        <a:lstStyle/>
        <a:p>
          <a:endParaRPr lang="en-US"/>
        </a:p>
      </dgm:t>
    </dgm:pt>
    <dgm:pt modelId="{F42E1210-AC0F-448C-8BC3-84AB02161329}" type="pres">
      <dgm:prSet presAssocID="{4F68D4E9-DC9B-44AD-912B-AEF02128CB40}" presName="extraNode" presStyleLbl="node1" presStyleIdx="0" presStyleCnt="4"/>
      <dgm:spPr/>
    </dgm:pt>
    <dgm:pt modelId="{7C1BD6D4-33E9-4B20-A802-4E035AE4B23F}" type="pres">
      <dgm:prSet presAssocID="{4F68D4E9-DC9B-44AD-912B-AEF02128CB40}" presName="dstNode" presStyleLbl="node1" presStyleIdx="0" presStyleCnt="4"/>
      <dgm:spPr/>
    </dgm:pt>
    <dgm:pt modelId="{08E81EFA-928F-4B45-B59C-6A6024E51C1F}" type="pres">
      <dgm:prSet presAssocID="{EB3FA11B-F30D-45C4-AC04-D688529F2B5F}" presName="text_1" presStyleLbl="node1" presStyleIdx="0" presStyleCnt="4">
        <dgm:presLayoutVars>
          <dgm:bulletEnabled val="1"/>
        </dgm:presLayoutVars>
      </dgm:prSet>
      <dgm:spPr/>
      <dgm:t>
        <a:bodyPr/>
        <a:lstStyle/>
        <a:p>
          <a:endParaRPr lang="en-US"/>
        </a:p>
      </dgm:t>
    </dgm:pt>
    <dgm:pt modelId="{6ADF2175-763E-4360-BBDC-CFCD974CD925}" type="pres">
      <dgm:prSet presAssocID="{EB3FA11B-F30D-45C4-AC04-D688529F2B5F}" presName="accent_1" presStyleCnt="0"/>
      <dgm:spPr/>
    </dgm:pt>
    <dgm:pt modelId="{7B3F2BF2-E079-4234-9D3B-80F5BEF9218A}" type="pres">
      <dgm:prSet presAssocID="{EB3FA11B-F30D-45C4-AC04-D688529F2B5F}" presName="accentRepeatNode" presStyleLbl="solidFgAcc1" presStyleIdx="0" presStyleCnt="4"/>
      <dgm:spPr>
        <a:prstGeom prst="sun">
          <a:avLst/>
        </a:prstGeom>
        <a:solidFill>
          <a:srgbClr val="FF0000"/>
        </a:solidFill>
      </dgm:spPr>
      <dgm:t>
        <a:bodyPr/>
        <a:lstStyle/>
        <a:p>
          <a:endParaRPr lang="en-US"/>
        </a:p>
      </dgm:t>
    </dgm:pt>
    <dgm:pt modelId="{E076F4BE-8857-438F-ACF6-EEA4AA2F9B0F}" type="pres">
      <dgm:prSet presAssocID="{C4C1EC7B-BC2A-4001-AE8C-D996E1D5603F}" presName="text_2" presStyleLbl="node1" presStyleIdx="1" presStyleCnt="4">
        <dgm:presLayoutVars>
          <dgm:bulletEnabled val="1"/>
        </dgm:presLayoutVars>
      </dgm:prSet>
      <dgm:spPr/>
      <dgm:t>
        <a:bodyPr/>
        <a:lstStyle/>
        <a:p>
          <a:endParaRPr lang="en-US"/>
        </a:p>
      </dgm:t>
    </dgm:pt>
    <dgm:pt modelId="{C50FE198-99B3-477D-9981-D59B1AECC927}" type="pres">
      <dgm:prSet presAssocID="{C4C1EC7B-BC2A-4001-AE8C-D996E1D5603F}" presName="accent_2" presStyleCnt="0"/>
      <dgm:spPr/>
    </dgm:pt>
    <dgm:pt modelId="{0DF07FD7-99E2-4625-8530-90354AFE063E}" type="pres">
      <dgm:prSet presAssocID="{C4C1EC7B-BC2A-4001-AE8C-D996E1D5603F}" presName="accentRepeatNode" presStyleLbl="solidFgAcc1" presStyleIdx="1" presStyleCnt="4"/>
      <dgm:spPr>
        <a:prstGeom prst="quadArrowCallout">
          <a:avLst/>
        </a:prstGeom>
        <a:solidFill>
          <a:schemeClr val="accent5">
            <a:lumMod val="40000"/>
            <a:lumOff val="60000"/>
          </a:schemeClr>
        </a:solidFill>
      </dgm:spPr>
      <dgm:t>
        <a:bodyPr/>
        <a:lstStyle/>
        <a:p>
          <a:endParaRPr lang="en-US"/>
        </a:p>
      </dgm:t>
    </dgm:pt>
    <dgm:pt modelId="{9E89E8CC-AC35-4647-BA66-B95BC9CCD61E}" type="pres">
      <dgm:prSet presAssocID="{44C3D7F8-9F19-4173-B746-FFC9CFECD73A}" presName="text_3" presStyleLbl="node1" presStyleIdx="2" presStyleCnt="4">
        <dgm:presLayoutVars>
          <dgm:bulletEnabled val="1"/>
        </dgm:presLayoutVars>
      </dgm:prSet>
      <dgm:spPr/>
      <dgm:t>
        <a:bodyPr/>
        <a:lstStyle/>
        <a:p>
          <a:endParaRPr lang="en-US"/>
        </a:p>
      </dgm:t>
    </dgm:pt>
    <dgm:pt modelId="{5A02521C-5BD5-45D7-99C6-3FF0668D00BC}" type="pres">
      <dgm:prSet presAssocID="{44C3D7F8-9F19-4173-B746-FFC9CFECD73A}" presName="accent_3" presStyleCnt="0"/>
      <dgm:spPr/>
    </dgm:pt>
    <dgm:pt modelId="{E5E3B220-C2BE-4E26-871D-617BD4F03791}" type="pres">
      <dgm:prSet presAssocID="{44C3D7F8-9F19-4173-B746-FFC9CFECD73A}" presName="accentRepeatNode" presStyleLbl="solidFgAcc1" presStyleIdx="2" presStyleCnt="4"/>
      <dgm:spPr>
        <a:prstGeom prst="pie">
          <a:avLst/>
        </a:prstGeom>
        <a:solidFill>
          <a:schemeClr val="accent2">
            <a:lumMod val="75000"/>
          </a:schemeClr>
        </a:solidFill>
      </dgm:spPr>
      <dgm:t>
        <a:bodyPr/>
        <a:lstStyle/>
        <a:p>
          <a:endParaRPr lang="en-US"/>
        </a:p>
      </dgm:t>
    </dgm:pt>
    <dgm:pt modelId="{355BDDA1-A352-434B-91A5-476411F6B536}" type="pres">
      <dgm:prSet presAssocID="{4252257B-255B-4CFB-AC64-91EE1843E51D}" presName="text_4" presStyleLbl="node1" presStyleIdx="3" presStyleCnt="4">
        <dgm:presLayoutVars>
          <dgm:bulletEnabled val="1"/>
        </dgm:presLayoutVars>
      </dgm:prSet>
      <dgm:spPr/>
      <dgm:t>
        <a:bodyPr/>
        <a:lstStyle/>
        <a:p>
          <a:endParaRPr lang="en-US"/>
        </a:p>
      </dgm:t>
    </dgm:pt>
    <dgm:pt modelId="{52EAA2BF-AF66-41AF-820D-3F89DF0AF9C2}" type="pres">
      <dgm:prSet presAssocID="{4252257B-255B-4CFB-AC64-91EE1843E51D}" presName="accent_4" presStyleCnt="0"/>
      <dgm:spPr/>
    </dgm:pt>
    <dgm:pt modelId="{15EC7C85-FBEA-4C14-AAF6-A480C38F37FF}" type="pres">
      <dgm:prSet presAssocID="{4252257B-255B-4CFB-AC64-91EE1843E51D}" presName="accentRepeatNode" presStyleLbl="solidFgAcc1" presStyleIdx="3" presStyleCnt="4" custScaleX="66473"/>
      <dgm:spPr>
        <a:prstGeom prst="moon">
          <a:avLst/>
        </a:prstGeom>
        <a:solidFill>
          <a:schemeClr val="bg2">
            <a:lumMod val="75000"/>
          </a:schemeClr>
        </a:solidFill>
        <a:ln w="38100">
          <a:solidFill>
            <a:schemeClr val="accent2">
              <a:lumMod val="60000"/>
              <a:lumOff val="40000"/>
            </a:schemeClr>
          </a:solidFill>
        </a:ln>
      </dgm:spPr>
      <dgm:t>
        <a:bodyPr/>
        <a:lstStyle/>
        <a:p>
          <a:endParaRPr lang="en-US"/>
        </a:p>
      </dgm:t>
    </dgm:pt>
  </dgm:ptLst>
  <dgm:cxnLst>
    <dgm:cxn modelId="{84FC32C1-B470-46C0-B5E1-F40C73E9CEDC}" type="presOf" srcId="{EB3FA11B-F30D-45C4-AC04-D688529F2B5F}" destId="{08E81EFA-928F-4B45-B59C-6A6024E51C1F}" srcOrd="0" destOrd="0" presId="urn:microsoft.com/office/officeart/2008/layout/VerticalCurvedList"/>
    <dgm:cxn modelId="{44E6A83A-4649-48B6-B144-0D94BA0A9B08}" type="presOf" srcId="{44C3D7F8-9F19-4173-B746-FFC9CFECD73A}" destId="{9E89E8CC-AC35-4647-BA66-B95BC9CCD61E}" srcOrd="0" destOrd="0" presId="urn:microsoft.com/office/officeart/2008/layout/VerticalCurvedList"/>
    <dgm:cxn modelId="{63CF6C15-740F-422A-ACD9-CB23C7CBC8B9}" type="presOf" srcId="{4F68D4E9-DC9B-44AD-912B-AEF02128CB40}" destId="{A04528C0-133F-4439-A1C9-6B3547DC4564}" srcOrd="0" destOrd="0" presId="urn:microsoft.com/office/officeart/2008/layout/VerticalCurvedList"/>
    <dgm:cxn modelId="{A32761F8-D1C6-4D17-8CBF-7596CC95CE71}" type="presOf" srcId="{4252257B-255B-4CFB-AC64-91EE1843E51D}" destId="{355BDDA1-A352-434B-91A5-476411F6B536}" srcOrd="0" destOrd="0" presId="urn:microsoft.com/office/officeart/2008/layout/VerticalCurvedList"/>
    <dgm:cxn modelId="{A050EC27-09F2-4608-BA0F-483141F7EDE5}" type="presOf" srcId="{21440E94-0B42-41A2-B5BE-54CD159BFFF2}" destId="{430D0A29-83FF-42E1-A98F-714AB4DB2C8C}" srcOrd="0" destOrd="0" presId="urn:microsoft.com/office/officeart/2008/layout/VerticalCurvedList"/>
    <dgm:cxn modelId="{6458B519-3981-4888-9BEA-1284914BD3C6}" srcId="{4F68D4E9-DC9B-44AD-912B-AEF02128CB40}" destId="{4252257B-255B-4CFB-AC64-91EE1843E51D}" srcOrd="3" destOrd="0" parTransId="{6D4ED700-872E-4750-AB42-21B91B64002B}" sibTransId="{9C2E1FFC-5806-4742-A2A0-E0C9992DDA68}"/>
    <dgm:cxn modelId="{22F45C49-220C-406A-B33E-F50E5F1024E2}" srcId="{4F68D4E9-DC9B-44AD-912B-AEF02128CB40}" destId="{EB3FA11B-F30D-45C4-AC04-D688529F2B5F}" srcOrd="0" destOrd="0" parTransId="{9C72B656-FA20-4428-B855-41F0809E65BA}" sibTransId="{21440E94-0B42-41A2-B5BE-54CD159BFFF2}"/>
    <dgm:cxn modelId="{C7A108B5-1F92-4402-8123-CE2573C257CB}" type="presOf" srcId="{C4C1EC7B-BC2A-4001-AE8C-D996E1D5603F}" destId="{E076F4BE-8857-438F-ACF6-EEA4AA2F9B0F}" srcOrd="0" destOrd="0" presId="urn:microsoft.com/office/officeart/2008/layout/VerticalCurvedList"/>
    <dgm:cxn modelId="{355096E0-B5B7-4804-80A6-7C23CBA3B887}" srcId="{4F68D4E9-DC9B-44AD-912B-AEF02128CB40}" destId="{44C3D7F8-9F19-4173-B746-FFC9CFECD73A}" srcOrd="2" destOrd="0" parTransId="{23979AF6-A97C-4706-A281-A0326E2FC183}" sibTransId="{968EB9F4-908D-42B3-B387-6A1831A05024}"/>
    <dgm:cxn modelId="{A6A3D79E-11A8-43EB-8BED-B556ABAF5C2F}" srcId="{4F68D4E9-DC9B-44AD-912B-AEF02128CB40}" destId="{C4C1EC7B-BC2A-4001-AE8C-D996E1D5603F}" srcOrd="1" destOrd="0" parTransId="{B81FDB33-3AED-414F-B434-0AE4DF1BAF18}" sibTransId="{1060D328-BA4A-482D-96C1-2C25593B8F21}"/>
    <dgm:cxn modelId="{260D4FBE-B68D-48EE-9098-370146C27AF7}" type="presParOf" srcId="{A04528C0-133F-4439-A1C9-6B3547DC4564}" destId="{15822AC2-258E-4C65-9E02-7CE1080E8BD8}" srcOrd="0" destOrd="0" presId="urn:microsoft.com/office/officeart/2008/layout/VerticalCurvedList"/>
    <dgm:cxn modelId="{C62DF85D-95CB-4539-AF2F-92919B178474}" type="presParOf" srcId="{15822AC2-258E-4C65-9E02-7CE1080E8BD8}" destId="{6F246019-B910-4E4F-A574-DB60442CA6BB}" srcOrd="0" destOrd="0" presId="urn:microsoft.com/office/officeart/2008/layout/VerticalCurvedList"/>
    <dgm:cxn modelId="{83B4B970-223F-4960-AF70-3E4F104B1FB1}" type="presParOf" srcId="{6F246019-B910-4E4F-A574-DB60442CA6BB}" destId="{E14B0DD3-E852-49F2-851A-D8BB5DA68226}" srcOrd="0" destOrd="0" presId="urn:microsoft.com/office/officeart/2008/layout/VerticalCurvedList"/>
    <dgm:cxn modelId="{1850B3CD-4063-433F-9476-39681D36E137}" type="presParOf" srcId="{6F246019-B910-4E4F-A574-DB60442CA6BB}" destId="{430D0A29-83FF-42E1-A98F-714AB4DB2C8C}" srcOrd="1" destOrd="0" presId="urn:microsoft.com/office/officeart/2008/layout/VerticalCurvedList"/>
    <dgm:cxn modelId="{BAC926EC-9AA3-40F8-984F-056569E75D5C}" type="presParOf" srcId="{6F246019-B910-4E4F-A574-DB60442CA6BB}" destId="{F42E1210-AC0F-448C-8BC3-84AB02161329}" srcOrd="2" destOrd="0" presId="urn:microsoft.com/office/officeart/2008/layout/VerticalCurvedList"/>
    <dgm:cxn modelId="{FDD7212B-DD4E-4B0F-915A-C5C0CDAC6E61}" type="presParOf" srcId="{6F246019-B910-4E4F-A574-DB60442CA6BB}" destId="{7C1BD6D4-33E9-4B20-A802-4E035AE4B23F}" srcOrd="3" destOrd="0" presId="urn:microsoft.com/office/officeart/2008/layout/VerticalCurvedList"/>
    <dgm:cxn modelId="{6955A7CD-1D72-4A59-9670-18B78D131D49}" type="presParOf" srcId="{15822AC2-258E-4C65-9E02-7CE1080E8BD8}" destId="{08E81EFA-928F-4B45-B59C-6A6024E51C1F}" srcOrd="1" destOrd="0" presId="urn:microsoft.com/office/officeart/2008/layout/VerticalCurvedList"/>
    <dgm:cxn modelId="{53D9D3C0-17A0-4961-B2E6-E963625D43FD}" type="presParOf" srcId="{15822AC2-258E-4C65-9E02-7CE1080E8BD8}" destId="{6ADF2175-763E-4360-BBDC-CFCD974CD925}" srcOrd="2" destOrd="0" presId="urn:microsoft.com/office/officeart/2008/layout/VerticalCurvedList"/>
    <dgm:cxn modelId="{ACDAA789-21D7-44A5-9B3F-24B70DEB9EC8}" type="presParOf" srcId="{6ADF2175-763E-4360-BBDC-CFCD974CD925}" destId="{7B3F2BF2-E079-4234-9D3B-80F5BEF9218A}" srcOrd="0" destOrd="0" presId="urn:microsoft.com/office/officeart/2008/layout/VerticalCurvedList"/>
    <dgm:cxn modelId="{2EADC35B-C701-4171-8F66-CD5830A666E4}" type="presParOf" srcId="{15822AC2-258E-4C65-9E02-7CE1080E8BD8}" destId="{E076F4BE-8857-438F-ACF6-EEA4AA2F9B0F}" srcOrd="3" destOrd="0" presId="urn:microsoft.com/office/officeart/2008/layout/VerticalCurvedList"/>
    <dgm:cxn modelId="{C7B694EC-4F91-400E-B60D-91362A02F79D}" type="presParOf" srcId="{15822AC2-258E-4C65-9E02-7CE1080E8BD8}" destId="{C50FE198-99B3-477D-9981-D59B1AECC927}" srcOrd="4" destOrd="0" presId="urn:microsoft.com/office/officeart/2008/layout/VerticalCurvedList"/>
    <dgm:cxn modelId="{CAB8F662-50C5-46FD-BF14-D7F116351D95}" type="presParOf" srcId="{C50FE198-99B3-477D-9981-D59B1AECC927}" destId="{0DF07FD7-99E2-4625-8530-90354AFE063E}" srcOrd="0" destOrd="0" presId="urn:microsoft.com/office/officeart/2008/layout/VerticalCurvedList"/>
    <dgm:cxn modelId="{DE81CC2F-13D4-40E4-9AF8-654F0E9A1C35}" type="presParOf" srcId="{15822AC2-258E-4C65-9E02-7CE1080E8BD8}" destId="{9E89E8CC-AC35-4647-BA66-B95BC9CCD61E}" srcOrd="5" destOrd="0" presId="urn:microsoft.com/office/officeart/2008/layout/VerticalCurvedList"/>
    <dgm:cxn modelId="{593A4B16-C150-4C62-BA68-2738975D06D0}" type="presParOf" srcId="{15822AC2-258E-4C65-9E02-7CE1080E8BD8}" destId="{5A02521C-5BD5-45D7-99C6-3FF0668D00BC}" srcOrd="6" destOrd="0" presId="urn:microsoft.com/office/officeart/2008/layout/VerticalCurvedList"/>
    <dgm:cxn modelId="{A4E502C0-FE2F-4441-A267-D833D17214D0}" type="presParOf" srcId="{5A02521C-5BD5-45D7-99C6-3FF0668D00BC}" destId="{E5E3B220-C2BE-4E26-871D-617BD4F03791}" srcOrd="0" destOrd="0" presId="urn:microsoft.com/office/officeart/2008/layout/VerticalCurvedList"/>
    <dgm:cxn modelId="{D0B3894B-3445-4BF5-B43D-DA4EE5CCF23F}" type="presParOf" srcId="{15822AC2-258E-4C65-9E02-7CE1080E8BD8}" destId="{355BDDA1-A352-434B-91A5-476411F6B536}" srcOrd="7" destOrd="0" presId="urn:microsoft.com/office/officeart/2008/layout/VerticalCurvedList"/>
    <dgm:cxn modelId="{2C508758-3F83-466F-A5DC-57FAAB1050B5}" type="presParOf" srcId="{15822AC2-258E-4C65-9E02-7CE1080E8BD8}" destId="{52EAA2BF-AF66-41AF-820D-3F89DF0AF9C2}" srcOrd="8" destOrd="0" presId="urn:microsoft.com/office/officeart/2008/layout/VerticalCurvedList"/>
    <dgm:cxn modelId="{1AD99F60-DA42-4655-942C-AE4CC3DBC726}" type="presParOf" srcId="{52EAA2BF-AF66-41AF-820D-3F89DF0AF9C2}" destId="{15EC7C85-FBEA-4C14-AAF6-A480C38F37FF}"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0D0A29-83FF-42E1-A98F-714AB4DB2C8C}">
      <dsp:nvSpPr>
        <dsp:cNvPr id="0" name=""/>
        <dsp:cNvSpPr/>
      </dsp:nvSpPr>
      <dsp:spPr>
        <a:xfrm>
          <a:off x="-6297054" y="-963266"/>
          <a:ext cx="7495522" cy="7495522"/>
        </a:xfrm>
        <a:prstGeom prst="blockArc">
          <a:avLst>
            <a:gd name="adj1" fmla="val 18900000"/>
            <a:gd name="adj2" fmla="val 2700000"/>
            <a:gd name="adj3" fmla="val 28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E81EFA-928F-4B45-B59C-6A6024E51C1F}">
      <dsp:nvSpPr>
        <dsp:cNvPr id="0" name=""/>
        <dsp:cNvSpPr/>
      </dsp:nvSpPr>
      <dsp:spPr>
        <a:xfrm>
          <a:off x="627191" y="428143"/>
          <a:ext cx="8148389" cy="856733"/>
        </a:xfrm>
        <a:prstGeom prst="rect">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32" tIns="81280" rIns="81280" bIns="8128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mj-lt"/>
            </a:rPr>
            <a:t>MÔ TẢ ĐỀ TÀI</a:t>
          </a:r>
          <a:endParaRPr lang="en-US" sz="3200" b="1" kern="1200" dirty="0">
            <a:solidFill>
              <a:schemeClr val="tx1"/>
            </a:solidFill>
            <a:latin typeface="+mj-lt"/>
          </a:endParaRPr>
        </a:p>
      </dsp:txBody>
      <dsp:txXfrm>
        <a:off x="627191" y="428143"/>
        <a:ext cx="8148389" cy="856733"/>
      </dsp:txXfrm>
    </dsp:sp>
    <dsp:sp modelId="{7B3F2BF2-E079-4234-9D3B-80F5BEF9218A}">
      <dsp:nvSpPr>
        <dsp:cNvPr id="0" name=""/>
        <dsp:cNvSpPr/>
      </dsp:nvSpPr>
      <dsp:spPr>
        <a:xfrm>
          <a:off x="91733" y="321052"/>
          <a:ext cx="1070916" cy="1070916"/>
        </a:xfrm>
        <a:prstGeom prst="sun">
          <a:avLst/>
        </a:prstGeom>
        <a:solidFill>
          <a:srgbClr val="FF0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6F4BE-8857-438F-ACF6-EEA4AA2F9B0F}">
      <dsp:nvSpPr>
        <dsp:cNvPr id="0" name=""/>
        <dsp:cNvSpPr/>
      </dsp:nvSpPr>
      <dsp:spPr>
        <a:xfrm>
          <a:off x="1118376" y="1713466"/>
          <a:ext cx="7657204" cy="856733"/>
        </a:xfrm>
        <a:prstGeom prst="rect">
          <a:avLst/>
        </a:prstGeom>
        <a:solidFill>
          <a:schemeClr val="bg2">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32" tIns="81280" rIns="81280" bIns="8128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latin typeface="+mj-lt"/>
            </a:rPr>
            <a:t>CÁC CHỨC NĂNG CƠ BẢN  </a:t>
          </a:r>
          <a:endParaRPr lang="en-US" sz="3200" b="1" kern="1200" dirty="0">
            <a:solidFill>
              <a:schemeClr val="tx1"/>
            </a:solidFill>
            <a:latin typeface="+mj-lt"/>
          </a:endParaRPr>
        </a:p>
      </dsp:txBody>
      <dsp:txXfrm>
        <a:off x="1118376" y="1713466"/>
        <a:ext cx="7657204" cy="856733"/>
      </dsp:txXfrm>
    </dsp:sp>
    <dsp:sp modelId="{0DF07FD7-99E2-4625-8530-90354AFE063E}">
      <dsp:nvSpPr>
        <dsp:cNvPr id="0" name=""/>
        <dsp:cNvSpPr/>
      </dsp:nvSpPr>
      <dsp:spPr>
        <a:xfrm>
          <a:off x="582918" y="1606375"/>
          <a:ext cx="1070916" cy="1070916"/>
        </a:xfrm>
        <a:prstGeom prst="quadArrowCallout">
          <a:avLst/>
        </a:prstGeom>
        <a:solidFill>
          <a:schemeClr val="accent5">
            <a:lumMod val="40000"/>
            <a:lumOff val="6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89E8CC-AC35-4647-BA66-B95BC9CCD61E}">
      <dsp:nvSpPr>
        <dsp:cNvPr id="0" name=""/>
        <dsp:cNvSpPr/>
      </dsp:nvSpPr>
      <dsp:spPr>
        <a:xfrm>
          <a:off x="1118376" y="2998789"/>
          <a:ext cx="7657204" cy="856733"/>
        </a:xfrm>
        <a:prstGeom prst="rect">
          <a:avLst/>
        </a:prstGeom>
        <a:solidFill>
          <a:schemeClr val="bg2">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32" tIns="81280" rIns="81280" bIns="81280" numCol="1" spcCol="1270" anchor="ctr" anchorCtr="0">
          <a:noAutofit/>
        </a:bodyPr>
        <a:lstStyle/>
        <a:p>
          <a:pPr lvl="0" algn="ctr" defTabSz="1422400">
            <a:lnSpc>
              <a:spcPct val="90000"/>
            </a:lnSpc>
            <a:spcBef>
              <a:spcPct val="0"/>
            </a:spcBef>
            <a:spcAft>
              <a:spcPct val="35000"/>
            </a:spcAft>
          </a:pPr>
          <a:r>
            <a:rPr lang="en-US" sz="3200" b="1" kern="1200" dirty="0" err="1" smtClean="0">
              <a:solidFill>
                <a:schemeClr val="tx1"/>
              </a:solidFill>
              <a:latin typeface="+mj-lt"/>
            </a:rPr>
            <a:t>Chức</a:t>
          </a:r>
          <a:r>
            <a:rPr lang="en-US" sz="3200" b="1" kern="1200" dirty="0" smtClean="0">
              <a:solidFill>
                <a:schemeClr val="tx1"/>
              </a:solidFill>
              <a:latin typeface="+mj-lt"/>
            </a:rPr>
            <a:t> </a:t>
          </a:r>
          <a:r>
            <a:rPr lang="en-US" sz="3200" b="1" kern="1200" dirty="0" err="1" smtClean="0">
              <a:solidFill>
                <a:schemeClr val="tx1"/>
              </a:solidFill>
              <a:latin typeface="+mj-lt"/>
            </a:rPr>
            <a:t>năng</a:t>
          </a:r>
          <a:r>
            <a:rPr lang="en-US" sz="3200" b="1" kern="1200" dirty="0" smtClean="0">
              <a:solidFill>
                <a:schemeClr val="tx1"/>
              </a:solidFill>
              <a:latin typeface="+mj-lt"/>
            </a:rPr>
            <a:t> </a:t>
          </a:r>
          <a:r>
            <a:rPr lang="en-US" sz="3200" b="1" kern="1200" dirty="0" err="1" smtClean="0">
              <a:solidFill>
                <a:schemeClr val="tx1"/>
              </a:solidFill>
              <a:latin typeface="+mj-lt"/>
            </a:rPr>
            <a:t>nâng</a:t>
          </a:r>
          <a:r>
            <a:rPr lang="en-US" sz="3200" b="1" kern="1200" dirty="0" smtClean="0">
              <a:solidFill>
                <a:schemeClr val="tx1"/>
              </a:solidFill>
              <a:latin typeface="+mj-lt"/>
            </a:rPr>
            <a:t> </a:t>
          </a:r>
          <a:r>
            <a:rPr lang="en-US" sz="3200" b="1" kern="1200" dirty="0" err="1" smtClean="0">
              <a:solidFill>
                <a:schemeClr val="tx1"/>
              </a:solidFill>
              <a:latin typeface="+mj-lt"/>
            </a:rPr>
            <a:t>cao</a:t>
          </a:r>
          <a:endParaRPr lang="en-US" sz="3200" b="1" kern="1200" dirty="0">
            <a:solidFill>
              <a:schemeClr val="tx1"/>
            </a:solidFill>
            <a:latin typeface="+mj-lt"/>
          </a:endParaRPr>
        </a:p>
      </dsp:txBody>
      <dsp:txXfrm>
        <a:off x="1118376" y="2998789"/>
        <a:ext cx="7657204" cy="856733"/>
      </dsp:txXfrm>
    </dsp:sp>
    <dsp:sp modelId="{E5E3B220-C2BE-4E26-871D-617BD4F03791}">
      <dsp:nvSpPr>
        <dsp:cNvPr id="0" name=""/>
        <dsp:cNvSpPr/>
      </dsp:nvSpPr>
      <dsp:spPr>
        <a:xfrm>
          <a:off x="582918" y="2891698"/>
          <a:ext cx="1070916" cy="1070916"/>
        </a:xfrm>
        <a:prstGeom prst="pie">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5BDDA1-A352-434B-91A5-476411F6B536}">
      <dsp:nvSpPr>
        <dsp:cNvPr id="0" name=""/>
        <dsp:cNvSpPr/>
      </dsp:nvSpPr>
      <dsp:spPr>
        <a:xfrm>
          <a:off x="627191" y="4284112"/>
          <a:ext cx="8148389" cy="856733"/>
        </a:xfrm>
        <a:prstGeom prst="rect">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32" tIns="81280" rIns="81280" bIns="81280" numCol="1" spcCol="1270" anchor="ctr" anchorCtr="0">
          <a:noAutofit/>
        </a:bodyPr>
        <a:lstStyle/>
        <a:p>
          <a:pPr lvl="0" algn="ctr" defTabSz="1422400">
            <a:lnSpc>
              <a:spcPct val="90000"/>
            </a:lnSpc>
            <a:spcBef>
              <a:spcPct val="0"/>
            </a:spcBef>
            <a:spcAft>
              <a:spcPct val="35000"/>
            </a:spcAft>
          </a:pPr>
          <a:r>
            <a:rPr lang="en-US" sz="3200" b="1" kern="1200" dirty="0" err="1" smtClean="0">
              <a:solidFill>
                <a:schemeClr val="tx1"/>
              </a:solidFill>
              <a:latin typeface="+mj-lt"/>
            </a:rPr>
            <a:t>Kết</a:t>
          </a:r>
          <a:r>
            <a:rPr lang="en-US" sz="3200" b="1" kern="1200" dirty="0" smtClean="0">
              <a:solidFill>
                <a:schemeClr val="tx1"/>
              </a:solidFill>
              <a:latin typeface="+mj-lt"/>
            </a:rPr>
            <a:t> </a:t>
          </a:r>
          <a:r>
            <a:rPr lang="en-US" sz="3200" b="1" kern="1200" dirty="0" err="1" smtClean="0">
              <a:solidFill>
                <a:schemeClr val="tx1"/>
              </a:solidFill>
              <a:latin typeface="+mj-lt"/>
            </a:rPr>
            <a:t>luận</a:t>
          </a:r>
          <a:endParaRPr lang="en-US" sz="3200" b="1" kern="1200" dirty="0">
            <a:solidFill>
              <a:schemeClr val="tx1"/>
            </a:solidFill>
            <a:latin typeface="+mj-lt"/>
          </a:endParaRPr>
        </a:p>
      </dsp:txBody>
      <dsp:txXfrm>
        <a:off x="627191" y="4284112"/>
        <a:ext cx="8148389" cy="856733"/>
      </dsp:txXfrm>
    </dsp:sp>
    <dsp:sp modelId="{15EC7C85-FBEA-4C14-AAF6-A480C38F37FF}">
      <dsp:nvSpPr>
        <dsp:cNvPr id="0" name=""/>
        <dsp:cNvSpPr/>
      </dsp:nvSpPr>
      <dsp:spPr>
        <a:xfrm>
          <a:off x="271256" y="4177020"/>
          <a:ext cx="711870" cy="1070916"/>
        </a:xfrm>
        <a:prstGeom prst="moon">
          <a:avLst/>
        </a:prstGeom>
        <a:solidFill>
          <a:schemeClr val="bg2">
            <a:lumMod val="75000"/>
          </a:schemeClr>
        </a:solidFill>
        <a:ln w="3810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6/26/2021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6/26/2021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149624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3546845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4007157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258935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1128203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19</a:t>
            </a:fld>
            <a:endParaRPr lang="en-US" noProof="0"/>
          </a:p>
        </p:txBody>
      </p:sp>
    </p:spTree>
    <p:extLst>
      <p:ext uri="{BB962C8B-B14F-4D97-AF65-F5344CB8AC3E}">
        <p14:creationId xmlns:p14="http://schemas.microsoft.com/office/powerpoint/2010/main" val="651563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smtClean="0"/>
              <a:t>Click to edit Master title style</a:t>
            </a:r>
            <a:endParaRPr lang="en-US" noProof="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spys.one/free-proxy-list/VN/"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9.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2F2BFDF-E9F2-4569-A9F2-E1FFCB7FB82D}"/>
              </a:ext>
            </a:extLst>
          </p:cNvPr>
          <p:cNvSpPr txBox="1"/>
          <p:nvPr/>
        </p:nvSpPr>
        <p:spPr>
          <a:xfrm>
            <a:off x="541149" y="5107283"/>
            <a:ext cx="1879577" cy="252245"/>
          </a:xfrm>
          <a:prstGeom prst="rect">
            <a:avLst/>
          </a:prstGeom>
          <a:noFill/>
        </p:spPr>
        <p:txBody>
          <a:bodyPr wrap="square" lIns="0" tIns="36000" rIns="0" bIns="0" rtlCol="0">
            <a:spAutoFit/>
          </a:bodyPr>
          <a:lstStyle/>
          <a:p>
            <a:pPr algn="ctr">
              <a:lnSpc>
                <a:spcPts val="1400"/>
              </a:lnSpc>
            </a:pPr>
            <a:r>
              <a:rPr lang="en-US" sz="2400" b="1" spc="-100" dirty="0" smtClean="0">
                <a:solidFill>
                  <a:schemeClr val="tx1">
                    <a:lumMod val="50000"/>
                    <a:lumOff val="50000"/>
                  </a:schemeClr>
                </a:solidFill>
                <a:latin typeface="Corbel" panose="020B0503020204020204" pitchFamily="34" charset="0"/>
              </a:rPr>
              <a:t>ĐỀ  TÀI:</a:t>
            </a:r>
            <a:endParaRPr lang="en-US" sz="2400" b="1" spc="-100" baseline="0" dirty="0">
              <a:solidFill>
                <a:schemeClr val="tx1"/>
              </a:solidFill>
              <a:latin typeface="Corbel" panose="020B0503020204020204" pitchFamily="34" charset="0"/>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90113" y="2927722"/>
            <a:ext cx="8936966" cy="1540762"/>
          </a:xfrm>
          <a:solidFill>
            <a:schemeClr val="bg2">
              <a:lumMod val="95000"/>
            </a:schemeClr>
          </a:solidFill>
          <a:ln w="57150"/>
        </p:spPr>
        <p:style>
          <a:lnRef idx="2">
            <a:schemeClr val="dk1"/>
          </a:lnRef>
          <a:fillRef idx="1">
            <a:schemeClr val="lt1"/>
          </a:fillRef>
          <a:effectRef idx="0">
            <a:schemeClr val="dk1"/>
          </a:effectRef>
          <a:fontRef idx="minor">
            <a:schemeClr val="dk1"/>
          </a:fontRef>
        </p:style>
        <p:txBody>
          <a:bodyPr/>
          <a:lstStyle/>
          <a:p>
            <a:pPr algn="ctr"/>
            <a:r>
              <a:rPr lang="en-US" sz="4800" dirty="0" err="1" smtClean="0">
                <a:latin typeface="+mn-lt"/>
              </a:rPr>
              <a:t>Báo</a:t>
            </a:r>
            <a:r>
              <a:rPr lang="en-US" sz="4800" dirty="0" smtClean="0">
                <a:latin typeface="+mn-lt"/>
              </a:rPr>
              <a:t> </a:t>
            </a:r>
            <a:r>
              <a:rPr lang="en-US" sz="4800" dirty="0" err="1" smtClean="0">
                <a:latin typeface="+mn-lt"/>
              </a:rPr>
              <a:t>cáo</a:t>
            </a:r>
            <a:r>
              <a:rPr lang="en-US" sz="4800" dirty="0" smtClean="0">
                <a:latin typeface="+mn-lt"/>
              </a:rPr>
              <a:t/>
            </a:r>
            <a:br>
              <a:rPr lang="en-US" sz="4800" dirty="0" smtClean="0">
                <a:latin typeface="+mn-lt"/>
              </a:rPr>
            </a:br>
            <a:r>
              <a:rPr lang="en-US" sz="4800" dirty="0" smtClean="0">
                <a:latin typeface="+mn-lt"/>
              </a:rPr>
              <a:t> </a:t>
            </a:r>
            <a:r>
              <a:rPr lang="en-US" sz="4800" dirty="0" err="1" smtClean="0">
                <a:latin typeface="+mn-lt"/>
              </a:rPr>
              <a:t>thực</a:t>
            </a:r>
            <a:r>
              <a:rPr lang="en-US" sz="4800" dirty="0" smtClean="0">
                <a:latin typeface="+mn-lt"/>
              </a:rPr>
              <a:t> </a:t>
            </a:r>
            <a:r>
              <a:rPr lang="en-US" sz="4800" dirty="0" err="1" smtClean="0">
                <a:latin typeface="+mn-lt"/>
              </a:rPr>
              <a:t>tập</a:t>
            </a:r>
            <a:r>
              <a:rPr lang="en-US" sz="4800" dirty="0" smtClean="0">
                <a:latin typeface="+mn-lt"/>
              </a:rPr>
              <a:t> </a:t>
            </a:r>
            <a:r>
              <a:rPr lang="en-US" sz="4800" dirty="0" err="1" smtClean="0">
                <a:latin typeface="+mn-lt"/>
              </a:rPr>
              <a:t>chuyên</a:t>
            </a:r>
            <a:r>
              <a:rPr lang="en-US" sz="4800" dirty="0" smtClean="0">
                <a:latin typeface="+mn-lt"/>
              </a:rPr>
              <a:t> </a:t>
            </a:r>
            <a:r>
              <a:rPr lang="en-US" sz="4800" dirty="0" err="1" smtClean="0">
                <a:latin typeface="+mn-lt"/>
              </a:rPr>
              <a:t>môn</a:t>
            </a:r>
            <a:endParaRPr lang="en-US" sz="4800" dirty="0">
              <a:latin typeface="+mn-lt"/>
            </a:endParaRPr>
          </a:p>
        </p:txBody>
      </p:sp>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064235" y="4572066"/>
            <a:ext cx="7502459" cy="1192038"/>
          </a:xfrm>
          <a:noFill/>
        </p:spPr>
        <p:txBody>
          <a:bodyPr/>
          <a:lstStyle/>
          <a:p>
            <a:r>
              <a:rPr lang="en-US" b="1" i="0" dirty="0">
                <a:solidFill>
                  <a:schemeClr val="tx1"/>
                </a:solidFill>
              </a:rPr>
              <a:t>XÂY DỰNG ỨNG DỤNG TRÌNH DUYỆT WEB BẰNG WINFORM C#</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162" y="80783"/>
            <a:ext cx="6676846" cy="2377745"/>
          </a:xfrm>
          <a:prstGeom prst="rect">
            <a:avLst/>
          </a:prstGeom>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2"/>
          </p:nvPr>
        </p:nvSpPr>
        <p:spPr>
          <a:xfrm>
            <a:off x="431801" y="361019"/>
            <a:ext cx="9198116" cy="360000"/>
          </a:xfrm>
        </p:spPr>
        <p:txBody>
          <a:bodyPr/>
          <a:lstStyle/>
          <a:p>
            <a:r>
              <a:rPr lang="en-US" b="1" dirty="0" err="1" smtClean="0"/>
              <a:t>Chức</a:t>
            </a:r>
            <a:r>
              <a:rPr lang="en-US" b="1" dirty="0" smtClean="0"/>
              <a:t> </a:t>
            </a:r>
            <a:r>
              <a:rPr lang="en-US" b="1" dirty="0" err="1" smtClean="0"/>
              <a:t>năng</a:t>
            </a:r>
            <a:r>
              <a:rPr lang="en-US" b="1" dirty="0" smtClean="0"/>
              <a:t> </a:t>
            </a:r>
            <a:r>
              <a:rPr lang="en-US" b="1" dirty="0" err="1" smtClean="0"/>
              <a:t>xem</a:t>
            </a:r>
            <a:r>
              <a:rPr lang="en-US" b="1" dirty="0" smtClean="0"/>
              <a:t> source code </a:t>
            </a:r>
            <a:r>
              <a:rPr lang="en-US" b="1" dirty="0" err="1" smtClean="0"/>
              <a:t>của</a:t>
            </a:r>
            <a:r>
              <a:rPr lang="en-US" b="1" dirty="0" smtClean="0"/>
              <a:t> </a:t>
            </a:r>
            <a:r>
              <a:rPr lang="en-US" b="1" dirty="0" err="1" smtClean="0"/>
              <a:t>một</a:t>
            </a:r>
            <a:r>
              <a:rPr lang="en-US" b="1" dirty="0" smtClean="0"/>
              <a:t> </a:t>
            </a:r>
            <a:r>
              <a:rPr lang="en-US" b="1" dirty="0" err="1" smtClean="0"/>
              <a:t>trang</a:t>
            </a:r>
            <a:r>
              <a:rPr lang="en-US" b="1" dirty="0" smtClean="0"/>
              <a:t> web </a:t>
            </a:r>
            <a:r>
              <a:rPr lang="en-US" b="1" dirty="0" err="1" smtClean="0"/>
              <a:t>bất</a:t>
            </a:r>
            <a:r>
              <a:rPr lang="en-US" b="1" dirty="0" smtClean="0"/>
              <a:t> </a:t>
            </a:r>
            <a:r>
              <a:rPr lang="en-US" b="1" dirty="0" err="1" smtClean="0"/>
              <a:t>kỳ</a:t>
            </a:r>
            <a:endParaRPr lang="en-US" b="1"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10</a:t>
            </a:fld>
            <a:endParaRPr lang="en-US" noProof="0" dirty="0"/>
          </a:p>
        </p:txBody>
      </p:sp>
      <p:pic>
        <p:nvPicPr>
          <p:cNvPr id="5" name="Picture 4"/>
          <p:cNvPicPr>
            <a:picLocks noChangeAspect="1"/>
          </p:cNvPicPr>
          <p:nvPr/>
        </p:nvPicPr>
        <p:blipFill>
          <a:blip r:embed="rId2"/>
          <a:stretch>
            <a:fillRect/>
          </a:stretch>
        </p:blipFill>
        <p:spPr>
          <a:xfrm>
            <a:off x="1111063" y="1006845"/>
            <a:ext cx="9792975" cy="5062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3605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CHỨC NĂNG NÂNG CAO</a:t>
            </a:r>
            <a:endParaRPr lang="en-US" dirty="0"/>
          </a:p>
        </p:txBody>
      </p:sp>
      <p:sp>
        <p:nvSpPr>
          <p:cNvPr id="3" name="Text Placeholder 2"/>
          <p:cNvSpPr>
            <a:spLocks noGrp="1"/>
          </p:cNvSpPr>
          <p:nvPr>
            <p:ph type="body" sz="quarter" idx="32"/>
          </p:nvPr>
        </p:nvSpPr>
        <p:spPr>
          <a:xfrm>
            <a:off x="431801" y="864000"/>
            <a:ext cx="9198116" cy="504000"/>
          </a:xfrm>
        </p:spPr>
        <p:txBody>
          <a:bodyPr/>
          <a:lstStyle/>
          <a:p>
            <a:r>
              <a:rPr lang="en-US" sz="2000" b="1" dirty="0" err="1" smtClean="0"/>
              <a:t>Thay</a:t>
            </a:r>
            <a:r>
              <a:rPr lang="en-US" sz="2000" b="1" dirty="0" smtClean="0"/>
              <a:t> </a:t>
            </a:r>
            <a:r>
              <a:rPr lang="en-US" sz="2000" b="1" dirty="0" err="1" smtClean="0"/>
              <a:t>đổi</a:t>
            </a:r>
            <a:r>
              <a:rPr lang="en-US" sz="2000" b="1" dirty="0" smtClean="0"/>
              <a:t> proxy </a:t>
            </a:r>
            <a:r>
              <a:rPr lang="en-US" sz="2000" b="1" dirty="0" err="1" smtClean="0"/>
              <a:t>để</a:t>
            </a:r>
            <a:r>
              <a:rPr lang="en-US" sz="2000" b="1" dirty="0" smtClean="0"/>
              <a:t> </a:t>
            </a:r>
            <a:r>
              <a:rPr lang="en-US" sz="2000" b="1" dirty="0" err="1" smtClean="0"/>
              <a:t>máy</a:t>
            </a:r>
            <a:r>
              <a:rPr lang="en-US" sz="2000" b="1" dirty="0" smtClean="0"/>
              <a:t> </a:t>
            </a:r>
            <a:r>
              <a:rPr lang="en-US" sz="2000" b="1" dirty="0" err="1" smtClean="0"/>
              <a:t>chủ</a:t>
            </a:r>
            <a:r>
              <a:rPr lang="en-US" sz="2000" b="1" dirty="0" smtClean="0"/>
              <a:t> </a:t>
            </a:r>
            <a:r>
              <a:rPr lang="en-US" sz="2000" b="1" dirty="0" err="1" smtClean="0"/>
              <a:t>không</a:t>
            </a:r>
            <a:r>
              <a:rPr lang="en-US" sz="2000" b="1" dirty="0" smtClean="0"/>
              <a:t> </a:t>
            </a:r>
            <a:r>
              <a:rPr lang="en-US" sz="2000" b="1" dirty="0" err="1" smtClean="0"/>
              <a:t>thể</a:t>
            </a:r>
            <a:r>
              <a:rPr lang="en-US" sz="2000" b="1" dirty="0" smtClean="0"/>
              <a:t> </a:t>
            </a:r>
            <a:r>
              <a:rPr lang="en-US" sz="2000" b="1" dirty="0" err="1" smtClean="0"/>
              <a:t>xác</a:t>
            </a:r>
            <a:r>
              <a:rPr lang="en-US" sz="2000" b="1" dirty="0" smtClean="0"/>
              <a:t> </a:t>
            </a:r>
            <a:r>
              <a:rPr lang="en-US" sz="2000" b="1" dirty="0" err="1" smtClean="0"/>
              <a:t>định</a:t>
            </a:r>
            <a:r>
              <a:rPr lang="en-US" sz="2000" b="1" dirty="0" smtClean="0"/>
              <a:t> </a:t>
            </a:r>
            <a:r>
              <a:rPr lang="en-US" sz="2000" b="1" dirty="0" err="1" smtClean="0"/>
              <a:t>chính</a:t>
            </a:r>
            <a:r>
              <a:rPr lang="en-US" sz="2000" b="1" dirty="0" smtClean="0"/>
              <a:t> </a:t>
            </a:r>
            <a:r>
              <a:rPr lang="en-US" sz="2000" b="1" dirty="0" err="1" smtClean="0"/>
              <a:t>xác</a:t>
            </a:r>
            <a:r>
              <a:rPr lang="en-US" sz="2000" b="1" dirty="0" smtClean="0"/>
              <a:t> </a:t>
            </a:r>
            <a:r>
              <a:rPr lang="en-US" sz="2000" b="1" dirty="0" err="1" smtClean="0"/>
              <a:t>địa</a:t>
            </a:r>
            <a:r>
              <a:rPr lang="en-US" sz="2000" b="1" dirty="0" smtClean="0"/>
              <a:t> </a:t>
            </a:r>
            <a:r>
              <a:rPr lang="en-US" sz="2000" b="1" dirty="0" err="1" smtClean="0"/>
              <a:t>chỉ</a:t>
            </a:r>
            <a:r>
              <a:rPr lang="en-US" sz="2000" b="1" dirty="0" smtClean="0"/>
              <a:t> </a:t>
            </a:r>
            <a:r>
              <a:rPr lang="en-US" sz="2000" b="1" dirty="0" err="1" smtClean="0"/>
              <a:t>của</a:t>
            </a:r>
            <a:r>
              <a:rPr lang="en-US" sz="2000" b="1" dirty="0" smtClean="0"/>
              <a:t> </a:t>
            </a:r>
            <a:r>
              <a:rPr lang="en-US" sz="2000" b="1" dirty="0" err="1" smtClean="0"/>
              <a:t>người</a:t>
            </a:r>
            <a:r>
              <a:rPr lang="en-US" sz="2000" b="1" dirty="0"/>
              <a:t> </a:t>
            </a:r>
            <a:r>
              <a:rPr lang="en-US" sz="2000" b="1" dirty="0" err="1" smtClean="0"/>
              <a:t>dùng</a:t>
            </a:r>
            <a:r>
              <a:rPr lang="en-US" b="1" dirty="0" smtClean="0"/>
              <a:t>.</a:t>
            </a:r>
          </a:p>
          <a:p>
            <a:r>
              <a:rPr lang="en-US" dirty="0" smtClean="0"/>
              <a:t> </a:t>
            </a:r>
            <a:endParaRPr lang="en-US"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11</a:t>
            </a:fld>
            <a:endParaRPr lang="en-US" noProof="0" dirty="0"/>
          </a:p>
        </p:txBody>
      </p:sp>
      <p:pic>
        <p:nvPicPr>
          <p:cNvPr id="5" name="Picture 4"/>
          <p:cNvPicPr>
            <a:picLocks noChangeAspect="1"/>
          </p:cNvPicPr>
          <p:nvPr/>
        </p:nvPicPr>
        <p:blipFill rotWithShape="1">
          <a:blip r:embed="rId2"/>
          <a:srcRect r="18924"/>
          <a:stretch/>
        </p:blipFill>
        <p:spPr>
          <a:xfrm>
            <a:off x="431801" y="1669718"/>
            <a:ext cx="4821686" cy="4661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Placeholder 2"/>
          <p:cNvSpPr txBox="1">
            <a:spLocks/>
          </p:cNvSpPr>
          <p:nvPr/>
        </p:nvSpPr>
        <p:spPr>
          <a:xfrm>
            <a:off x="6562307" y="1368000"/>
            <a:ext cx="4626154" cy="36531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t>
            </a:r>
          </a:p>
          <a:p>
            <a:r>
              <a:rPr lang="en-US" dirty="0" smtClean="0"/>
              <a:t> </a:t>
            </a:r>
            <a:endParaRPr lang="en-US" dirty="0"/>
          </a:p>
        </p:txBody>
      </p:sp>
      <p:sp>
        <p:nvSpPr>
          <p:cNvPr id="8" name="Oval 7"/>
          <p:cNvSpPr/>
          <p:nvPr/>
        </p:nvSpPr>
        <p:spPr>
          <a:xfrm>
            <a:off x="2018581" y="1512000"/>
            <a:ext cx="362310" cy="3603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txBox="1">
            <a:spLocks/>
          </p:cNvSpPr>
          <p:nvPr/>
        </p:nvSpPr>
        <p:spPr>
          <a:xfrm>
            <a:off x="6070601" y="1596923"/>
            <a:ext cx="4755550" cy="115490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Khi</a:t>
            </a:r>
            <a:r>
              <a:rPr lang="en-US" dirty="0" smtClean="0"/>
              <a:t> ta </a:t>
            </a:r>
            <a:r>
              <a:rPr lang="en-US" dirty="0" err="1" smtClean="0"/>
              <a:t>dùng</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thay</a:t>
            </a:r>
            <a:r>
              <a:rPr lang="en-US" dirty="0" smtClean="0"/>
              <a:t> </a:t>
            </a:r>
            <a:r>
              <a:rPr lang="en-US" dirty="0" err="1" smtClean="0"/>
              <a:t>đổi</a:t>
            </a:r>
            <a:r>
              <a:rPr lang="en-US" dirty="0" smtClean="0"/>
              <a:t> proxy </a:t>
            </a:r>
            <a:r>
              <a:rPr lang="en-US" dirty="0" err="1" smtClean="0"/>
              <a:t>bằng</a:t>
            </a:r>
            <a:r>
              <a:rPr lang="en-US" dirty="0" smtClean="0"/>
              <a:t> </a:t>
            </a:r>
            <a:r>
              <a:rPr lang="en-US" dirty="0" err="1" smtClean="0"/>
              <a:t>cách</a:t>
            </a:r>
            <a:r>
              <a:rPr lang="en-US" dirty="0" smtClean="0"/>
              <a:t> </a:t>
            </a:r>
            <a:r>
              <a:rPr lang="en-US" dirty="0" err="1" smtClean="0"/>
              <a:t>nhấn</a:t>
            </a:r>
            <a:r>
              <a:rPr lang="en-US" dirty="0" smtClean="0"/>
              <a:t> </a:t>
            </a:r>
            <a:r>
              <a:rPr lang="en-US" dirty="0" err="1" smtClean="0"/>
              <a:t>vào</a:t>
            </a:r>
            <a:r>
              <a:rPr lang="en-US" dirty="0" smtClean="0"/>
              <a:t> </a:t>
            </a:r>
            <a:r>
              <a:rPr lang="en-US" dirty="0" err="1" smtClean="0"/>
              <a:t>nút</a:t>
            </a:r>
            <a:r>
              <a:rPr lang="en-US" dirty="0" smtClean="0"/>
              <a:t> </a:t>
            </a:r>
            <a:r>
              <a:rPr lang="en-US" dirty="0" err="1" smtClean="0"/>
              <a:t>được</a:t>
            </a:r>
            <a:r>
              <a:rPr lang="en-US" dirty="0" smtClean="0"/>
              <a:t> </a:t>
            </a:r>
            <a:r>
              <a:rPr lang="en-US" dirty="0" err="1" smtClean="0"/>
              <a:t>khoanh</a:t>
            </a:r>
            <a:r>
              <a:rPr lang="en-US" dirty="0" smtClean="0"/>
              <a:t> </a:t>
            </a:r>
            <a:r>
              <a:rPr lang="en-US" dirty="0" err="1" smtClean="0"/>
              <a:t>tròn</a:t>
            </a:r>
            <a:r>
              <a:rPr lang="en-US" dirty="0" smtClean="0"/>
              <a:t> </a:t>
            </a:r>
            <a:r>
              <a:rPr lang="en-US" dirty="0" err="1" smtClean="0"/>
              <a:t>trên</a:t>
            </a:r>
            <a:r>
              <a:rPr lang="en-US" dirty="0" smtClean="0"/>
              <a:t> </a:t>
            </a:r>
            <a:r>
              <a:rPr lang="en-US" dirty="0" err="1" smtClean="0"/>
              <a:t>ảnh</a:t>
            </a:r>
            <a:r>
              <a:rPr lang="en-US" dirty="0" smtClean="0"/>
              <a:t> </a:t>
            </a:r>
            <a:r>
              <a:rPr lang="en-US" dirty="0" err="1" smtClean="0"/>
              <a:t>thì</a:t>
            </a:r>
            <a:r>
              <a:rPr lang="en-US" dirty="0" smtClean="0"/>
              <a:t> </a:t>
            </a:r>
            <a:r>
              <a:rPr lang="en-US" dirty="0" err="1" smtClean="0"/>
              <a:t>một</a:t>
            </a:r>
            <a:r>
              <a:rPr lang="en-US" dirty="0" smtClean="0"/>
              <a:t> </a:t>
            </a:r>
            <a:r>
              <a:rPr lang="en-US" dirty="0" err="1" smtClean="0"/>
              <a:t>combobox</a:t>
            </a:r>
            <a:r>
              <a:rPr lang="en-US" dirty="0" smtClean="0"/>
              <a:t> </a:t>
            </a:r>
            <a:r>
              <a:rPr lang="en-US" dirty="0" err="1" smtClean="0"/>
              <a:t>sẽ</a:t>
            </a:r>
            <a:r>
              <a:rPr lang="en-US" dirty="0" smtClean="0"/>
              <a:t> </a:t>
            </a:r>
            <a:r>
              <a:rPr lang="en-US" dirty="0" err="1" smtClean="0"/>
              <a:t>hiện</a:t>
            </a:r>
            <a:r>
              <a:rPr lang="en-US" dirty="0" smtClean="0"/>
              <a:t> </a:t>
            </a:r>
            <a:r>
              <a:rPr lang="en-US" dirty="0" err="1" smtClean="0"/>
              <a:t>ra</a:t>
            </a:r>
            <a:r>
              <a:rPr lang="en-US" dirty="0" smtClean="0"/>
              <a:t> </a:t>
            </a:r>
            <a:r>
              <a:rPr lang="en-US" dirty="0" err="1" smtClean="0"/>
              <a:t>và</a:t>
            </a:r>
            <a:r>
              <a:rPr lang="en-US" dirty="0" smtClean="0"/>
              <a:t> </a:t>
            </a:r>
            <a:r>
              <a:rPr lang="en-US" dirty="0" err="1" smtClean="0"/>
              <a:t>trong</a:t>
            </a:r>
            <a:r>
              <a:rPr lang="en-US" dirty="0" smtClean="0"/>
              <a:t> </a:t>
            </a:r>
            <a:r>
              <a:rPr lang="en-US" dirty="0" err="1" smtClean="0"/>
              <a:t>đó</a:t>
            </a:r>
            <a:r>
              <a:rPr lang="en-US" dirty="0" smtClean="0"/>
              <a:t> </a:t>
            </a:r>
            <a:r>
              <a:rPr lang="en-US" dirty="0" err="1" smtClean="0"/>
              <a:t>sẽ</a:t>
            </a:r>
            <a:r>
              <a:rPr lang="en-US" dirty="0" smtClean="0"/>
              <a:t> </a:t>
            </a:r>
            <a:r>
              <a:rPr lang="en-US" dirty="0" err="1" smtClean="0"/>
              <a:t>có</a:t>
            </a:r>
            <a:r>
              <a:rPr lang="en-US" dirty="0" smtClean="0"/>
              <a:t> </a:t>
            </a:r>
            <a:r>
              <a:rPr lang="en-US" dirty="0" err="1" smtClean="0"/>
              <a:t>một</a:t>
            </a:r>
            <a:r>
              <a:rPr lang="en-US" dirty="0" smtClean="0"/>
              <a:t> </a:t>
            </a:r>
            <a:r>
              <a:rPr lang="en-US" dirty="0" err="1" smtClean="0"/>
              <a:t>danh</a:t>
            </a:r>
            <a:r>
              <a:rPr lang="en-US" dirty="0" smtClean="0"/>
              <a:t> </a:t>
            </a:r>
            <a:r>
              <a:rPr lang="en-US" dirty="0" err="1" smtClean="0"/>
              <a:t>sách</a:t>
            </a:r>
            <a:r>
              <a:rPr lang="en-US" dirty="0" smtClean="0"/>
              <a:t> </a:t>
            </a:r>
            <a:r>
              <a:rPr lang="en-US" dirty="0" err="1" smtClean="0"/>
              <a:t>các</a:t>
            </a:r>
            <a:r>
              <a:rPr lang="en-US" dirty="0" smtClean="0"/>
              <a:t> IP </a:t>
            </a:r>
            <a:r>
              <a:rPr lang="en-US" dirty="0" err="1" smtClean="0"/>
              <a:t>và</a:t>
            </a:r>
            <a:r>
              <a:rPr lang="en-US" dirty="0" smtClean="0"/>
              <a:t> Port </a:t>
            </a:r>
            <a:r>
              <a:rPr lang="en-US" dirty="0" err="1" smtClean="0"/>
              <a:t>để</a:t>
            </a:r>
            <a:r>
              <a:rPr lang="en-US" dirty="0" smtClean="0"/>
              <a:t> </a:t>
            </a:r>
            <a:r>
              <a:rPr lang="en-US" dirty="0" err="1" smtClean="0"/>
              <a:t>mình</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thay</a:t>
            </a:r>
            <a:r>
              <a:rPr lang="en-US" dirty="0" smtClean="0"/>
              <a:t> </a:t>
            </a:r>
            <a:r>
              <a:rPr lang="en-US" dirty="0" err="1" smtClean="0"/>
              <a:t>thế</a:t>
            </a:r>
            <a:r>
              <a:rPr lang="en-US" dirty="0" smtClean="0"/>
              <a:t> .</a:t>
            </a:r>
          </a:p>
          <a:p>
            <a:r>
              <a:rPr lang="en-US" dirty="0" smtClean="0"/>
              <a:t> </a:t>
            </a:r>
            <a:endParaRPr lang="en-US" dirty="0"/>
          </a:p>
        </p:txBody>
      </p:sp>
      <p:sp>
        <p:nvSpPr>
          <p:cNvPr id="10" name="Text Placeholder 2"/>
          <p:cNvSpPr txBox="1">
            <a:spLocks/>
          </p:cNvSpPr>
          <p:nvPr/>
        </p:nvSpPr>
        <p:spPr>
          <a:xfrm>
            <a:off x="6070601" y="2980750"/>
            <a:ext cx="4755550" cy="249224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Những</a:t>
            </a:r>
            <a:r>
              <a:rPr lang="en-US" dirty="0" smtClean="0"/>
              <a:t> IP </a:t>
            </a:r>
            <a:r>
              <a:rPr lang="en-US" dirty="0" err="1" smtClean="0"/>
              <a:t>và</a:t>
            </a:r>
            <a:r>
              <a:rPr lang="en-US" dirty="0" smtClean="0"/>
              <a:t> Port </a:t>
            </a:r>
            <a:r>
              <a:rPr lang="en-US" dirty="0" err="1" smtClean="0"/>
              <a:t>đó</a:t>
            </a:r>
            <a:r>
              <a:rPr lang="en-US" dirty="0" smtClean="0"/>
              <a:t> </a:t>
            </a:r>
            <a:r>
              <a:rPr lang="en-US" dirty="0" err="1" smtClean="0"/>
              <a:t>luôn</a:t>
            </a:r>
            <a:r>
              <a:rPr lang="en-US" dirty="0" smtClean="0"/>
              <a:t> </a:t>
            </a:r>
            <a:r>
              <a:rPr lang="en-US" dirty="0" err="1" smtClean="0"/>
              <a:t>được</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liên</a:t>
            </a:r>
            <a:r>
              <a:rPr lang="en-US" dirty="0" smtClean="0"/>
              <a:t> </a:t>
            </a:r>
            <a:r>
              <a:rPr lang="en-US" dirty="0" err="1" smtClean="0"/>
              <a:t>tục</a:t>
            </a:r>
            <a:r>
              <a:rPr lang="en-US" dirty="0" smtClean="0"/>
              <a:t> </a:t>
            </a:r>
            <a:r>
              <a:rPr lang="en-US" dirty="0" err="1" smtClean="0"/>
              <a:t>dựa</a:t>
            </a:r>
            <a:r>
              <a:rPr lang="en-US" dirty="0" smtClean="0"/>
              <a:t> </a:t>
            </a:r>
            <a:r>
              <a:rPr lang="en-US" dirty="0" err="1" smtClean="0"/>
              <a:t>theo</a:t>
            </a:r>
            <a:r>
              <a:rPr lang="en-US" dirty="0" smtClean="0"/>
              <a:t> </a:t>
            </a:r>
            <a:r>
              <a:rPr lang="en-US" dirty="0" err="1" smtClean="0"/>
              <a:t>trang</a:t>
            </a:r>
            <a:r>
              <a:rPr lang="en-US" dirty="0" smtClean="0"/>
              <a:t> web </a:t>
            </a:r>
            <a:r>
              <a:rPr lang="en-US" u="sng" dirty="0">
                <a:solidFill>
                  <a:schemeClr val="accent3">
                    <a:lumMod val="75000"/>
                  </a:schemeClr>
                </a:solidFill>
                <a:hlinkClick r:id="rId3"/>
              </a:rPr>
              <a:t>https://spys.one/free-proxy-list/VN</a:t>
            </a:r>
            <a:r>
              <a:rPr lang="en-US" u="sng" dirty="0">
                <a:hlinkClick r:id="rId3"/>
              </a:rPr>
              <a:t>/</a:t>
            </a:r>
            <a:r>
              <a:rPr lang="en-US" dirty="0" smtClean="0"/>
              <a:t> .</a:t>
            </a:r>
          </a:p>
          <a:p>
            <a:endParaRPr lang="en-US" dirty="0"/>
          </a:p>
          <a:p>
            <a:r>
              <a:rPr lang="en-US" dirty="0" err="1" smtClean="0"/>
              <a:t>Để</a:t>
            </a:r>
            <a:r>
              <a:rPr lang="en-US" dirty="0" smtClean="0"/>
              <a:t> </a:t>
            </a:r>
            <a:r>
              <a:rPr lang="en-US" dirty="0" err="1" smtClean="0"/>
              <a:t>có</a:t>
            </a:r>
            <a:r>
              <a:rPr lang="en-US" dirty="0" smtClean="0"/>
              <a:t> </a:t>
            </a:r>
            <a:r>
              <a:rPr lang="en-US" dirty="0" err="1" smtClean="0"/>
              <a:t>được</a:t>
            </a:r>
            <a:r>
              <a:rPr lang="en-US" dirty="0" smtClean="0"/>
              <a:t> </a:t>
            </a:r>
            <a:r>
              <a:rPr lang="en-US" dirty="0" err="1" smtClean="0"/>
              <a:t>danh</a:t>
            </a:r>
            <a:r>
              <a:rPr lang="en-US" dirty="0" smtClean="0"/>
              <a:t> </a:t>
            </a:r>
            <a:r>
              <a:rPr lang="en-US" dirty="0" err="1" smtClean="0"/>
              <a:t>sách</a:t>
            </a:r>
            <a:r>
              <a:rPr lang="en-US" dirty="0" smtClean="0"/>
              <a:t> IP </a:t>
            </a:r>
            <a:r>
              <a:rPr lang="en-US" dirty="0" err="1" smtClean="0"/>
              <a:t>và</a:t>
            </a:r>
            <a:r>
              <a:rPr lang="en-US" dirty="0" smtClean="0"/>
              <a:t> Port </a:t>
            </a:r>
            <a:r>
              <a:rPr lang="en-US" dirty="0" err="1" smtClean="0"/>
              <a:t>đó</a:t>
            </a:r>
            <a:r>
              <a:rPr lang="en-US" dirty="0" smtClean="0"/>
              <a:t> </a:t>
            </a:r>
            <a:r>
              <a:rPr lang="en-US" dirty="0" err="1" smtClean="0"/>
              <a:t>thì</a:t>
            </a:r>
            <a:r>
              <a:rPr lang="en-US" dirty="0" smtClean="0"/>
              <a:t> </a:t>
            </a:r>
            <a:r>
              <a:rPr lang="en-US" dirty="0" err="1" smtClean="0"/>
              <a:t>chúng</a:t>
            </a:r>
            <a:r>
              <a:rPr lang="en-US" dirty="0" smtClean="0"/>
              <a:t> ta </a:t>
            </a:r>
            <a:r>
              <a:rPr lang="en-US" dirty="0" err="1" smtClean="0"/>
              <a:t>cần</a:t>
            </a:r>
            <a:r>
              <a:rPr lang="en-US" dirty="0" smtClean="0"/>
              <a:t> </a:t>
            </a:r>
            <a:r>
              <a:rPr lang="en-US" dirty="0" err="1" smtClean="0"/>
              <a:t>xử</a:t>
            </a:r>
            <a:r>
              <a:rPr lang="en-US" dirty="0" smtClean="0"/>
              <a:t> </a:t>
            </a:r>
            <a:r>
              <a:rPr lang="en-US" dirty="0" err="1" smtClean="0"/>
              <a:t>dụng</a:t>
            </a:r>
            <a:r>
              <a:rPr lang="en-US" dirty="0" smtClean="0"/>
              <a:t> HTTP request </a:t>
            </a:r>
            <a:r>
              <a:rPr lang="en-US" dirty="0" err="1" smtClean="0"/>
              <a:t>của</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xNet</a:t>
            </a:r>
            <a:r>
              <a:rPr lang="en-US" dirty="0" smtClean="0"/>
              <a:t>.</a:t>
            </a:r>
          </a:p>
          <a:p>
            <a:r>
              <a:rPr lang="en-US" dirty="0" smtClean="0"/>
              <a:t> </a:t>
            </a:r>
            <a:endParaRPr lang="en-US" dirty="0"/>
          </a:p>
        </p:txBody>
      </p:sp>
    </p:spTree>
    <p:extLst>
      <p:ext uri="{BB962C8B-B14F-4D97-AF65-F5344CB8AC3E}">
        <p14:creationId xmlns:p14="http://schemas.microsoft.com/office/powerpoint/2010/main" val="3945309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2"/>
          </p:nvPr>
        </p:nvSpPr>
        <p:spPr>
          <a:xfrm>
            <a:off x="440427" y="241540"/>
            <a:ext cx="9198116" cy="405441"/>
          </a:xfrm>
        </p:spPr>
        <p:txBody>
          <a:bodyPr/>
          <a:lstStyle/>
          <a:p>
            <a:r>
              <a:rPr lang="en-US" dirty="0" err="1" smtClean="0"/>
              <a:t>Cách</a:t>
            </a:r>
            <a:r>
              <a:rPr lang="en-US" dirty="0" smtClean="0"/>
              <a:t> </a:t>
            </a:r>
            <a:r>
              <a:rPr lang="en-US" dirty="0" err="1" smtClean="0"/>
              <a:t>lấy</a:t>
            </a:r>
            <a:r>
              <a:rPr lang="en-US" dirty="0" smtClean="0"/>
              <a:t> IP </a:t>
            </a:r>
            <a:r>
              <a:rPr lang="en-US" dirty="0" err="1" smtClean="0"/>
              <a:t>và</a:t>
            </a:r>
            <a:r>
              <a:rPr lang="en-US" dirty="0" smtClean="0"/>
              <a:t> Port </a:t>
            </a:r>
            <a:r>
              <a:rPr lang="en-US" dirty="0" err="1" smtClean="0"/>
              <a:t>từ</a:t>
            </a:r>
            <a:r>
              <a:rPr lang="en-US" dirty="0" smtClean="0"/>
              <a:t> </a:t>
            </a:r>
            <a:r>
              <a:rPr lang="en-US" dirty="0" err="1" smtClean="0"/>
              <a:t>một</a:t>
            </a:r>
            <a:r>
              <a:rPr lang="en-US" dirty="0" smtClean="0"/>
              <a:t> </a:t>
            </a:r>
            <a:r>
              <a:rPr lang="en-US" dirty="0" err="1" smtClean="0"/>
              <a:t>trang</a:t>
            </a:r>
            <a:r>
              <a:rPr lang="en-US" dirty="0" smtClean="0"/>
              <a:t> web </a:t>
            </a:r>
            <a:r>
              <a:rPr lang="en-US" dirty="0" err="1" smtClean="0"/>
              <a:t>bằng</a:t>
            </a:r>
            <a:r>
              <a:rPr lang="en-US" dirty="0" smtClean="0"/>
              <a:t> Http Request.</a:t>
            </a:r>
          </a:p>
          <a:p>
            <a:endParaRPr lang="en-US"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12</a:t>
            </a:fld>
            <a:endParaRPr lang="en-US" noProof="0" dirty="0"/>
          </a:p>
        </p:txBody>
      </p:sp>
      <p:pic>
        <p:nvPicPr>
          <p:cNvPr id="5" name="Picture 4"/>
          <p:cNvPicPr>
            <a:picLocks noChangeAspect="1"/>
          </p:cNvPicPr>
          <p:nvPr/>
        </p:nvPicPr>
        <p:blipFill>
          <a:blip r:embed="rId2"/>
          <a:stretch>
            <a:fillRect/>
          </a:stretch>
        </p:blipFill>
        <p:spPr>
          <a:xfrm>
            <a:off x="5788324" y="1354348"/>
            <a:ext cx="6211019" cy="4178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3"/>
          <a:srcRect t="9142"/>
          <a:stretch/>
        </p:blipFill>
        <p:spPr>
          <a:xfrm>
            <a:off x="218805" y="1871931"/>
            <a:ext cx="5362485" cy="22773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1130060" y="2596551"/>
            <a:ext cx="1725284" cy="181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52491" y="2596550"/>
            <a:ext cx="931652" cy="181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148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2"/>
          </p:nvPr>
        </p:nvSpPr>
        <p:spPr>
          <a:xfrm>
            <a:off x="457681" y="231623"/>
            <a:ext cx="9198116" cy="360000"/>
          </a:xfrm>
        </p:spPr>
        <p:txBody>
          <a:bodyPr/>
          <a:lstStyle/>
          <a:p>
            <a:r>
              <a:rPr lang="en-US" sz="2400" b="1" dirty="0" err="1" smtClean="0"/>
              <a:t>Thay</a:t>
            </a:r>
            <a:r>
              <a:rPr lang="en-US" sz="2400" b="1" dirty="0" smtClean="0"/>
              <a:t> Proxy </a:t>
            </a:r>
            <a:r>
              <a:rPr lang="en-US" sz="2400" b="1" dirty="0" err="1" smtClean="0"/>
              <a:t>của</a:t>
            </a:r>
            <a:r>
              <a:rPr lang="en-US" sz="2400" b="1" dirty="0" smtClean="0"/>
              <a:t> </a:t>
            </a:r>
            <a:r>
              <a:rPr lang="en-US" sz="2400" b="1" dirty="0" err="1" smtClean="0"/>
              <a:t>máy</a:t>
            </a:r>
            <a:r>
              <a:rPr lang="en-US" sz="2400" b="1" dirty="0" smtClean="0"/>
              <a:t>.</a:t>
            </a:r>
            <a:endParaRPr lang="en-US" sz="2400" b="1"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13</a:t>
            </a:fld>
            <a:endParaRPr lang="en-US" noProof="0" dirty="0"/>
          </a:p>
        </p:txBody>
      </p:sp>
      <p:pic>
        <p:nvPicPr>
          <p:cNvPr id="5" name="Picture 4"/>
          <p:cNvPicPr>
            <a:picLocks noChangeAspect="1"/>
          </p:cNvPicPr>
          <p:nvPr/>
        </p:nvPicPr>
        <p:blipFill>
          <a:blip r:embed="rId2"/>
          <a:stretch>
            <a:fillRect/>
          </a:stretch>
        </p:blipFill>
        <p:spPr>
          <a:xfrm>
            <a:off x="3532276" y="2079954"/>
            <a:ext cx="4086225" cy="2905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888734" y="1541791"/>
            <a:ext cx="4200525" cy="3981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rotWithShape="1">
          <a:blip r:embed="rId4"/>
          <a:srcRect b="30392"/>
          <a:stretch/>
        </p:blipFill>
        <p:spPr>
          <a:xfrm>
            <a:off x="457681" y="1799685"/>
            <a:ext cx="2590800" cy="4057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8930256" y="1100800"/>
            <a:ext cx="3159003" cy="369332"/>
          </a:xfrm>
          <a:prstGeom prst="rect">
            <a:avLst/>
          </a:prstGeom>
          <a:noFill/>
        </p:spPr>
        <p:txBody>
          <a:bodyPr wrap="square" rtlCol="0">
            <a:spAutoFit/>
          </a:bodyPr>
          <a:lstStyle/>
          <a:p>
            <a:r>
              <a:rPr lang="en-US" dirty="0" smtClean="0"/>
              <a:t>IP </a:t>
            </a:r>
            <a:r>
              <a:rPr lang="en-US" dirty="0" err="1" smtClean="0"/>
              <a:t>và</a:t>
            </a:r>
            <a:r>
              <a:rPr lang="en-US" dirty="0" smtClean="0"/>
              <a:t> Port </a:t>
            </a:r>
            <a:r>
              <a:rPr lang="en-US" dirty="0" err="1" smtClean="0"/>
              <a:t>đã</a:t>
            </a:r>
            <a:r>
              <a:rPr lang="en-US" dirty="0" smtClean="0"/>
              <a:t> </a:t>
            </a:r>
            <a:r>
              <a:rPr lang="en-US" dirty="0" err="1" smtClean="0"/>
              <a:t>thay</a:t>
            </a:r>
            <a:r>
              <a:rPr lang="en-US" dirty="0" smtClean="0"/>
              <a:t> </a:t>
            </a:r>
            <a:r>
              <a:rPr lang="en-US" dirty="0" err="1" smtClean="0"/>
              <a:t>thế</a:t>
            </a:r>
            <a:r>
              <a:rPr lang="en-US" dirty="0" smtClean="0"/>
              <a:t> </a:t>
            </a:r>
            <a:r>
              <a:rPr lang="en-US" dirty="0" err="1" smtClean="0"/>
              <a:t>vào</a:t>
            </a:r>
            <a:r>
              <a:rPr lang="en-US" dirty="0" smtClean="0"/>
              <a:t> </a:t>
            </a:r>
            <a:r>
              <a:rPr lang="en-US" dirty="0" err="1" smtClean="0"/>
              <a:t>máy</a:t>
            </a:r>
            <a:endParaRPr lang="en-US" dirty="0"/>
          </a:p>
        </p:txBody>
      </p:sp>
      <p:sp>
        <p:nvSpPr>
          <p:cNvPr id="9" name="TextBox 8"/>
          <p:cNvSpPr txBox="1"/>
          <p:nvPr/>
        </p:nvSpPr>
        <p:spPr>
          <a:xfrm>
            <a:off x="4517846" y="1599839"/>
            <a:ext cx="2656455" cy="369332"/>
          </a:xfrm>
          <a:prstGeom prst="rect">
            <a:avLst/>
          </a:prstGeom>
          <a:noFill/>
        </p:spPr>
        <p:txBody>
          <a:bodyPr wrap="square" rtlCol="0">
            <a:spAutoFit/>
          </a:bodyPr>
          <a:lstStyle/>
          <a:p>
            <a:r>
              <a:rPr lang="en-US" dirty="0" err="1" smtClean="0"/>
              <a:t>Chọn</a:t>
            </a:r>
            <a:r>
              <a:rPr lang="en-US" dirty="0" smtClean="0"/>
              <a:t> IP </a:t>
            </a:r>
            <a:r>
              <a:rPr lang="en-US" dirty="0" err="1" smtClean="0"/>
              <a:t>và</a:t>
            </a:r>
            <a:r>
              <a:rPr lang="en-US" dirty="0" smtClean="0"/>
              <a:t> Port </a:t>
            </a:r>
            <a:r>
              <a:rPr lang="en-US" dirty="0" err="1" smtClean="0"/>
              <a:t>thay</a:t>
            </a:r>
            <a:r>
              <a:rPr lang="en-US" dirty="0" smtClean="0"/>
              <a:t> </a:t>
            </a:r>
            <a:r>
              <a:rPr lang="en-US" dirty="0" err="1" smtClean="0"/>
              <a:t>thế</a:t>
            </a:r>
            <a:r>
              <a:rPr lang="en-US" dirty="0" smtClean="0"/>
              <a:t> </a:t>
            </a:r>
            <a:endParaRPr lang="en-US" dirty="0"/>
          </a:p>
        </p:txBody>
      </p:sp>
      <p:sp>
        <p:nvSpPr>
          <p:cNvPr id="10" name="TextBox 9"/>
          <p:cNvSpPr txBox="1"/>
          <p:nvPr/>
        </p:nvSpPr>
        <p:spPr>
          <a:xfrm>
            <a:off x="618707" y="1285466"/>
            <a:ext cx="2656455" cy="369332"/>
          </a:xfrm>
          <a:prstGeom prst="rect">
            <a:avLst/>
          </a:prstGeom>
          <a:noFill/>
        </p:spPr>
        <p:txBody>
          <a:bodyPr wrap="square" rtlCol="0">
            <a:spAutoFit/>
          </a:bodyPr>
          <a:lstStyle/>
          <a:p>
            <a:r>
              <a:rPr lang="en-US" dirty="0" err="1" smtClean="0"/>
              <a:t>Danh</a:t>
            </a:r>
            <a:r>
              <a:rPr lang="en-US" dirty="0" smtClean="0"/>
              <a:t> </a:t>
            </a:r>
            <a:r>
              <a:rPr lang="en-US" dirty="0" err="1" smtClean="0"/>
              <a:t>sách</a:t>
            </a:r>
            <a:r>
              <a:rPr lang="en-US" dirty="0" smtClean="0"/>
              <a:t> IP </a:t>
            </a:r>
            <a:r>
              <a:rPr lang="en-US" dirty="0" err="1" smtClean="0"/>
              <a:t>và</a:t>
            </a:r>
            <a:r>
              <a:rPr lang="en-US" dirty="0" smtClean="0"/>
              <a:t> Port</a:t>
            </a:r>
            <a:endParaRPr lang="en-US" dirty="0"/>
          </a:p>
        </p:txBody>
      </p:sp>
    </p:spTree>
    <p:extLst>
      <p:ext uri="{BB962C8B-B14F-4D97-AF65-F5344CB8AC3E}">
        <p14:creationId xmlns:p14="http://schemas.microsoft.com/office/powerpoint/2010/main" val="2953331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Chức</a:t>
            </a:r>
            <a:r>
              <a:rPr lang="en-US" dirty="0" smtClean="0"/>
              <a:t> </a:t>
            </a:r>
            <a:r>
              <a:rPr lang="en-US" dirty="0" err="1" smtClean="0"/>
              <a:t>năng</a:t>
            </a:r>
            <a:r>
              <a:rPr lang="en-US" dirty="0" smtClean="0"/>
              <a:t> </a:t>
            </a:r>
            <a:r>
              <a:rPr lang="en-US" dirty="0" err="1" smtClean="0"/>
              <a:t>nâng</a:t>
            </a:r>
            <a:r>
              <a:rPr lang="en-US" dirty="0" smtClean="0"/>
              <a:t> </a:t>
            </a:r>
            <a:r>
              <a:rPr lang="en-US" dirty="0" err="1" smtClean="0"/>
              <a:t>cao</a:t>
            </a:r>
            <a:endParaRPr lang="en-US" dirty="0"/>
          </a:p>
        </p:txBody>
      </p:sp>
      <p:sp>
        <p:nvSpPr>
          <p:cNvPr id="3" name="Text Placeholder 2"/>
          <p:cNvSpPr>
            <a:spLocks noGrp="1"/>
          </p:cNvSpPr>
          <p:nvPr>
            <p:ph type="body" sz="quarter" idx="32"/>
          </p:nvPr>
        </p:nvSpPr>
        <p:spPr/>
        <p:txBody>
          <a:bodyPr/>
          <a:lstStyle/>
          <a:p>
            <a:r>
              <a:rPr lang="vi-VN" dirty="0"/>
              <a:t>Optical Character Recognition</a:t>
            </a:r>
            <a:r>
              <a:rPr lang="vi-VN" b="1" dirty="0"/>
              <a:t> </a:t>
            </a:r>
            <a:r>
              <a:rPr lang="en-US" b="1" dirty="0" smtClean="0"/>
              <a:t>(OCR)</a:t>
            </a:r>
            <a:endParaRPr lang="en-US"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14</a:t>
            </a:fld>
            <a:endParaRPr lang="en-US" noProof="0" dirty="0"/>
          </a:p>
        </p:txBody>
      </p:sp>
      <p:pic>
        <p:nvPicPr>
          <p:cNvPr id="5" name="Picture 4"/>
          <p:cNvPicPr>
            <a:picLocks noChangeAspect="1"/>
          </p:cNvPicPr>
          <p:nvPr/>
        </p:nvPicPr>
        <p:blipFill>
          <a:blip r:embed="rId2"/>
          <a:stretch>
            <a:fillRect/>
          </a:stretch>
        </p:blipFill>
        <p:spPr>
          <a:xfrm>
            <a:off x="643201" y="1512000"/>
            <a:ext cx="9996488" cy="4424466"/>
          </a:xfrm>
          <a:prstGeom prst="rect">
            <a:avLst/>
          </a:prstGeom>
        </p:spPr>
      </p:pic>
    </p:spTree>
    <p:extLst>
      <p:ext uri="{BB962C8B-B14F-4D97-AF65-F5344CB8AC3E}">
        <p14:creationId xmlns:p14="http://schemas.microsoft.com/office/powerpoint/2010/main" val="277606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2"/>
          </p:nvPr>
        </p:nvSpPr>
        <p:spPr>
          <a:xfrm>
            <a:off x="466307" y="335140"/>
            <a:ext cx="9198116" cy="360000"/>
          </a:xfrm>
        </p:spPr>
        <p:txBody>
          <a:bodyPr/>
          <a:lstStyle/>
          <a:p>
            <a:r>
              <a:rPr lang="vi-VN" dirty="0"/>
              <a:t>Optical Character Recognition</a:t>
            </a:r>
            <a:r>
              <a:rPr lang="vi-VN" b="1" dirty="0"/>
              <a:t> </a:t>
            </a:r>
            <a:r>
              <a:rPr lang="en-US" b="1" dirty="0"/>
              <a:t>(OCR)</a:t>
            </a:r>
            <a:endParaRPr lang="en-US" dirty="0"/>
          </a:p>
          <a:p>
            <a:endParaRPr lang="en-US"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15</a:t>
            </a:fld>
            <a:endParaRPr lang="en-US" noProof="0" dirty="0"/>
          </a:p>
        </p:txBody>
      </p:sp>
      <p:pic>
        <p:nvPicPr>
          <p:cNvPr id="1026" name="Picture 2" descr="Nhận diện văn bản bằng Tesseract - THỊ GIÁC MÁY TÍ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07" y="2132163"/>
            <a:ext cx="3019425" cy="3019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6307" y="1578635"/>
            <a:ext cx="3407434" cy="369332"/>
          </a:xfrm>
          <a:prstGeom prst="rect">
            <a:avLst/>
          </a:prstGeom>
          <a:noFill/>
        </p:spPr>
        <p:txBody>
          <a:bodyPr wrap="square" rtlCol="0">
            <a:spAutoFit/>
          </a:bodyPr>
          <a:lstStyle/>
          <a:p>
            <a:r>
              <a:rPr lang="en-US" dirty="0" err="1" smtClean="0"/>
              <a:t>Thư</a:t>
            </a:r>
            <a:r>
              <a:rPr lang="en-US" dirty="0" smtClean="0"/>
              <a:t> </a:t>
            </a:r>
            <a:r>
              <a:rPr lang="en-US" dirty="0" err="1" smtClean="0"/>
              <a:t>viện</a:t>
            </a:r>
            <a:r>
              <a:rPr lang="en-US" dirty="0" smtClean="0"/>
              <a:t> Tesseract </a:t>
            </a:r>
            <a:r>
              <a:rPr lang="en-US" dirty="0" err="1" smtClean="0"/>
              <a:t>của</a:t>
            </a:r>
            <a:r>
              <a:rPr lang="en-US" dirty="0" smtClean="0"/>
              <a:t> Google</a:t>
            </a:r>
            <a:endParaRPr lang="en-US" dirty="0"/>
          </a:p>
        </p:txBody>
      </p:sp>
      <p:pic>
        <p:nvPicPr>
          <p:cNvPr id="1028" name="Picture 4" descr="jTessBoxEditor Swing 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061" y="1503512"/>
            <a:ext cx="7105650" cy="42767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29725" y="964360"/>
            <a:ext cx="3407434" cy="369332"/>
          </a:xfrm>
          <a:prstGeom prst="rect">
            <a:avLst/>
          </a:prstGeom>
          <a:noFill/>
        </p:spPr>
        <p:txBody>
          <a:bodyPr wrap="square" rtlCol="0">
            <a:spAutoFit/>
          </a:bodyPr>
          <a:lstStyle/>
          <a:p>
            <a:r>
              <a:rPr lang="en-US" dirty="0" err="1" smtClean="0"/>
              <a:t>Thư</a:t>
            </a:r>
            <a:r>
              <a:rPr lang="en-US" dirty="0" smtClean="0"/>
              <a:t> </a:t>
            </a:r>
            <a:r>
              <a:rPr lang="en-US" dirty="0" err="1" smtClean="0"/>
              <a:t>viện</a:t>
            </a:r>
            <a:r>
              <a:rPr lang="en-US" dirty="0" smtClean="0"/>
              <a:t> Tesseract </a:t>
            </a:r>
            <a:r>
              <a:rPr lang="en-US" dirty="0" err="1" smtClean="0"/>
              <a:t>của</a:t>
            </a:r>
            <a:r>
              <a:rPr lang="en-US" dirty="0" smtClean="0"/>
              <a:t> Google</a:t>
            </a:r>
            <a:endParaRPr lang="en-US" dirty="0"/>
          </a:p>
        </p:txBody>
      </p:sp>
    </p:spTree>
    <p:extLst>
      <p:ext uri="{BB962C8B-B14F-4D97-AF65-F5344CB8AC3E}">
        <p14:creationId xmlns:p14="http://schemas.microsoft.com/office/powerpoint/2010/main" val="3455677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Kết</a:t>
            </a:r>
            <a:r>
              <a:rPr lang="en-US" dirty="0" smtClean="0"/>
              <a:t> </a:t>
            </a:r>
            <a:r>
              <a:rPr lang="en-US" dirty="0" err="1" smtClean="0"/>
              <a:t>quả</a:t>
            </a:r>
            <a:r>
              <a:rPr lang="en-US" dirty="0" smtClean="0"/>
              <a:t> </a:t>
            </a:r>
            <a:endParaRPr lang="en-US" dirty="0"/>
          </a:p>
        </p:txBody>
      </p:sp>
      <p:sp>
        <p:nvSpPr>
          <p:cNvPr id="3" name="Text Placeholder 2"/>
          <p:cNvSpPr>
            <a:spLocks noGrp="1"/>
          </p:cNvSpPr>
          <p:nvPr>
            <p:ph type="body" sz="quarter" idx="32"/>
          </p:nvPr>
        </p:nvSpPr>
        <p:spPr>
          <a:xfrm>
            <a:off x="1691457" y="1078301"/>
            <a:ext cx="8919233" cy="4804914"/>
          </a:xfrm>
        </p:spPr>
        <p:txBody>
          <a:bodyPr/>
          <a:lstStyle/>
          <a:p>
            <a:pPr marL="342900" indent="-342900">
              <a:buFontTx/>
              <a:buChar char="-"/>
            </a:pPr>
            <a:r>
              <a:rPr lang="en-US" sz="2400" dirty="0" err="1" smtClean="0"/>
              <a:t>Nguyên</a:t>
            </a:r>
            <a:r>
              <a:rPr lang="en-US" sz="2400" dirty="0" smtClean="0"/>
              <a:t> </a:t>
            </a:r>
            <a:r>
              <a:rPr lang="en-US" sz="2400" dirty="0" err="1"/>
              <a:t>cứu</a:t>
            </a:r>
            <a:r>
              <a:rPr lang="en-US" sz="2400" dirty="0"/>
              <a:t> </a:t>
            </a:r>
            <a:r>
              <a:rPr lang="en-US" sz="2400" dirty="0" err="1"/>
              <a:t>và</a:t>
            </a:r>
            <a:r>
              <a:rPr lang="en-US" sz="2400" dirty="0"/>
              <a:t> </a:t>
            </a:r>
            <a:r>
              <a:rPr lang="en-US" sz="2400" dirty="0" err="1"/>
              <a:t>thực</a:t>
            </a:r>
            <a:r>
              <a:rPr lang="en-US" sz="2400" dirty="0"/>
              <a:t> </a:t>
            </a:r>
            <a:r>
              <a:rPr lang="en-US" sz="2400" dirty="0" err="1"/>
              <a:t>hiện</a:t>
            </a:r>
            <a:r>
              <a:rPr lang="en-US" sz="2400" dirty="0"/>
              <a:t> </a:t>
            </a:r>
            <a:r>
              <a:rPr lang="en-US" sz="2400" dirty="0" err="1"/>
              <a:t>thành</a:t>
            </a:r>
            <a:r>
              <a:rPr lang="en-US" sz="2400" dirty="0"/>
              <a:t> </a:t>
            </a:r>
            <a:r>
              <a:rPr lang="en-US" sz="2400" dirty="0" err="1"/>
              <a:t>công</a:t>
            </a:r>
            <a:r>
              <a:rPr lang="en-US" sz="2400" dirty="0"/>
              <a:t> </a:t>
            </a:r>
            <a:r>
              <a:rPr lang="en-US" sz="2400" dirty="0" err="1"/>
              <a:t>các</a:t>
            </a:r>
            <a:r>
              <a:rPr lang="en-US" sz="2400" dirty="0"/>
              <a:t> </a:t>
            </a:r>
            <a:r>
              <a:rPr lang="en-US" sz="2400" dirty="0" err="1"/>
              <a:t>ứng</a:t>
            </a:r>
            <a:r>
              <a:rPr lang="en-US" sz="2400" dirty="0"/>
              <a:t> </a:t>
            </a:r>
            <a:r>
              <a:rPr lang="en-US" sz="2400" dirty="0" err="1"/>
              <a:t>dụng</a:t>
            </a:r>
            <a:r>
              <a:rPr lang="en-US" sz="2400" dirty="0"/>
              <a:t> </a:t>
            </a:r>
            <a:r>
              <a:rPr lang="en-US" sz="2400" dirty="0" err="1"/>
              <a:t>của</a:t>
            </a:r>
            <a:r>
              <a:rPr lang="en-US" sz="2400" dirty="0"/>
              <a:t> </a:t>
            </a:r>
            <a:r>
              <a:rPr lang="en-US" sz="2400" dirty="0" err="1"/>
              <a:t>winform</a:t>
            </a:r>
            <a:r>
              <a:rPr lang="en-US" sz="2400" dirty="0"/>
              <a:t> C# </a:t>
            </a:r>
            <a:r>
              <a:rPr lang="en-US" sz="2400" dirty="0" err="1"/>
              <a:t>để</a:t>
            </a:r>
            <a:r>
              <a:rPr lang="en-US" sz="2400" dirty="0"/>
              <a:t> </a:t>
            </a:r>
            <a:r>
              <a:rPr lang="en-US" sz="2400" dirty="0" err="1"/>
              <a:t>xây</a:t>
            </a:r>
            <a:r>
              <a:rPr lang="en-US" sz="2400" dirty="0"/>
              <a:t> </a:t>
            </a:r>
            <a:r>
              <a:rPr lang="en-US" sz="2400" dirty="0" err="1"/>
              <a:t>dựng</a:t>
            </a:r>
            <a:r>
              <a:rPr lang="en-US" sz="2400" dirty="0"/>
              <a:t> </a:t>
            </a:r>
            <a:r>
              <a:rPr lang="en-US" sz="2400" dirty="0" err="1"/>
              <a:t>một</a:t>
            </a:r>
            <a:r>
              <a:rPr lang="en-US" sz="2400" dirty="0"/>
              <a:t>  </a:t>
            </a:r>
            <a:r>
              <a:rPr lang="en-US" sz="2400" dirty="0" err="1"/>
              <a:t>trình</a:t>
            </a:r>
            <a:r>
              <a:rPr lang="en-US" sz="2400" dirty="0"/>
              <a:t> </a:t>
            </a:r>
            <a:r>
              <a:rPr lang="en-US" sz="2400" dirty="0" err="1"/>
              <a:t>duyệt</a:t>
            </a:r>
            <a:r>
              <a:rPr lang="en-US" sz="2400" dirty="0"/>
              <a:t> web </a:t>
            </a:r>
            <a:r>
              <a:rPr lang="en-US" sz="2400" dirty="0" err="1"/>
              <a:t>với</a:t>
            </a:r>
            <a:r>
              <a:rPr lang="en-US" sz="2400" dirty="0"/>
              <a:t> </a:t>
            </a:r>
            <a:r>
              <a:rPr lang="en-US" sz="2400" dirty="0" err="1"/>
              <a:t>những</a:t>
            </a:r>
            <a:r>
              <a:rPr lang="en-US" sz="2400" dirty="0"/>
              <a:t> </a:t>
            </a:r>
            <a:r>
              <a:rPr lang="en-US" sz="2400" dirty="0" err="1"/>
              <a:t>chức</a:t>
            </a:r>
            <a:r>
              <a:rPr lang="en-US" sz="2400" dirty="0"/>
              <a:t> </a:t>
            </a:r>
            <a:r>
              <a:rPr lang="en-US" sz="2400" dirty="0" err="1"/>
              <a:t>năng</a:t>
            </a:r>
            <a:r>
              <a:rPr lang="en-US" sz="2400" dirty="0"/>
              <a:t> </a:t>
            </a:r>
            <a:r>
              <a:rPr lang="en-US" sz="2400" dirty="0" err="1"/>
              <a:t>cơ</a:t>
            </a:r>
            <a:r>
              <a:rPr lang="en-US" sz="2400" dirty="0"/>
              <a:t> </a:t>
            </a:r>
            <a:r>
              <a:rPr lang="en-US" sz="2400" dirty="0" err="1"/>
              <a:t>bản</a:t>
            </a:r>
            <a:r>
              <a:rPr lang="en-US" sz="2400" dirty="0"/>
              <a:t> </a:t>
            </a:r>
            <a:r>
              <a:rPr lang="en-US" sz="2400" dirty="0" err="1"/>
              <a:t>cần</a:t>
            </a:r>
            <a:r>
              <a:rPr lang="en-US" sz="2400" dirty="0"/>
              <a:t> </a:t>
            </a:r>
            <a:r>
              <a:rPr lang="en-US" sz="2400" dirty="0" err="1"/>
              <a:t>có</a:t>
            </a:r>
            <a:r>
              <a:rPr lang="en-US" sz="2400" dirty="0" smtClean="0"/>
              <a:t>.</a:t>
            </a:r>
          </a:p>
          <a:p>
            <a:endParaRPr lang="en-US" sz="2400" dirty="0"/>
          </a:p>
          <a:p>
            <a:pPr marL="342900" indent="-342900">
              <a:buFontTx/>
              <a:buChar char="-"/>
            </a:pPr>
            <a:r>
              <a:rPr lang="en-US" sz="2400" dirty="0" err="1" smtClean="0"/>
              <a:t>Hoàng</a:t>
            </a:r>
            <a:r>
              <a:rPr lang="en-US" sz="2400" dirty="0" smtClean="0"/>
              <a:t> </a:t>
            </a:r>
            <a:r>
              <a:rPr lang="en-US" sz="2400" dirty="0" err="1"/>
              <a:t>thành</a:t>
            </a:r>
            <a:r>
              <a:rPr lang="en-US" sz="2400" dirty="0"/>
              <a:t> </a:t>
            </a:r>
            <a:r>
              <a:rPr lang="en-US" sz="2400" dirty="0" err="1"/>
              <a:t>nghiên</a:t>
            </a:r>
            <a:r>
              <a:rPr lang="en-US" sz="2400" dirty="0"/>
              <a:t> </a:t>
            </a:r>
            <a:r>
              <a:rPr lang="en-US" sz="2400" dirty="0" err="1"/>
              <a:t>cứu</a:t>
            </a:r>
            <a:r>
              <a:rPr lang="en-US" sz="2400" dirty="0"/>
              <a:t> http request </a:t>
            </a:r>
            <a:r>
              <a:rPr lang="en-US" sz="2400" dirty="0" err="1"/>
              <a:t>để</a:t>
            </a:r>
            <a:r>
              <a:rPr lang="en-US" sz="2400" dirty="0"/>
              <a:t> </a:t>
            </a:r>
            <a:r>
              <a:rPr lang="en-US" sz="2400" dirty="0" err="1"/>
              <a:t>lấy</a:t>
            </a:r>
            <a:r>
              <a:rPr lang="en-US" sz="2400" dirty="0"/>
              <a:t> </a:t>
            </a:r>
            <a:r>
              <a:rPr lang="en-US" sz="2400" dirty="0" err="1"/>
              <a:t>địa</a:t>
            </a:r>
            <a:r>
              <a:rPr lang="en-US" sz="2400" dirty="0"/>
              <a:t> </a:t>
            </a:r>
            <a:r>
              <a:rPr lang="en-US" sz="2400" dirty="0" err="1"/>
              <a:t>chỉ</a:t>
            </a:r>
            <a:r>
              <a:rPr lang="en-US" sz="2400" dirty="0"/>
              <a:t> IP </a:t>
            </a:r>
            <a:r>
              <a:rPr lang="en-US" sz="2400" dirty="0" err="1"/>
              <a:t>và</a:t>
            </a:r>
            <a:r>
              <a:rPr lang="en-US" sz="2400" dirty="0"/>
              <a:t> Port </a:t>
            </a:r>
            <a:r>
              <a:rPr lang="en-US" sz="2400" dirty="0" err="1"/>
              <a:t>từ</a:t>
            </a:r>
            <a:r>
              <a:rPr lang="en-US" sz="2400" dirty="0"/>
              <a:t> </a:t>
            </a:r>
            <a:r>
              <a:rPr lang="en-US" sz="2400" dirty="0" err="1"/>
              <a:t>một</a:t>
            </a:r>
            <a:r>
              <a:rPr lang="en-US" sz="2400" dirty="0"/>
              <a:t> </a:t>
            </a:r>
            <a:r>
              <a:rPr lang="en-US" sz="2400" dirty="0" err="1"/>
              <a:t>trang</a:t>
            </a:r>
            <a:r>
              <a:rPr lang="en-US" sz="2400" dirty="0"/>
              <a:t> web </a:t>
            </a:r>
            <a:r>
              <a:rPr lang="en-US" sz="2400" dirty="0" err="1"/>
              <a:t>cung</a:t>
            </a:r>
            <a:r>
              <a:rPr lang="en-US" sz="2400" dirty="0"/>
              <a:t> </a:t>
            </a:r>
            <a:r>
              <a:rPr lang="en-US" sz="2400" dirty="0" err="1"/>
              <a:t>cấp</a:t>
            </a:r>
            <a:r>
              <a:rPr lang="en-US" sz="2400" dirty="0"/>
              <a:t> proxy </a:t>
            </a:r>
            <a:r>
              <a:rPr lang="en-US" sz="2400" dirty="0" err="1"/>
              <a:t>về</a:t>
            </a:r>
            <a:r>
              <a:rPr lang="en-US" sz="2400" dirty="0"/>
              <a:t>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chức</a:t>
            </a:r>
            <a:r>
              <a:rPr lang="en-US" sz="2400" dirty="0"/>
              <a:t> </a:t>
            </a:r>
            <a:r>
              <a:rPr lang="en-US" sz="2400" dirty="0" err="1"/>
              <a:t>năng</a:t>
            </a:r>
            <a:r>
              <a:rPr lang="en-US" sz="2400" dirty="0"/>
              <a:t> </a:t>
            </a:r>
            <a:r>
              <a:rPr lang="en-US" sz="2400" dirty="0" err="1"/>
              <a:t>thay</a:t>
            </a:r>
            <a:r>
              <a:rPr lang="en-US" sz="2400" dirty="0"/>
              <a:t> proxy </a:t>
            </a:r>
            <a:r>
              <a:rPr lang="en-US" sz="2400" dirty="0" err="1"/>
              <a:t>của</a:t>
            </a:r>
            <a:r>
              <a:rPr lang="en-US" sz="2400" dirty="0"/>
              <a:t> </a:t>
            </a:r>
            <a:r>
              <a:rPr lang="en-US" sz="2400" dirty="0" err="1"/>
              <a:t>máy</a:t>
            </a:r>
            <a:r>
              <a:rPr lang="en-US" sz="2400" dirty="0"/>
              <a:t> </a:t>
            </a:r>
            <a:r>
              <a:rPr lang="en-US" sz="2400" dirty="0" err="1"/>
              <a:t>khi</a:t>
            </a:r>
            <a:r>
              <a:rPr lang="en-US" sz="2400" dirty="0"/>
              <a:t> </a:t>
            </a:r>
            <a:r>
              <a:rPr lang="en-US" sz="2400" dirty="0" err="1"/>
              <a:t>truy</a:t>
            </a:r>
            <a:r>
              <a:rPr lang="en-US" sz="2400" dirty="0"/>
              <a:t> </a:t>
            </a:r>
            <a:r>
              <a:rPr lang="en-US" sz="2400" dirty="0" err="1"/>
              <a:t>cập</a:t>
            </a:r>
            <a:r>
              <a:rPr lang="en-US" sz="2400" dirty="0"/>
              <a:t> web </a:t>
            </a:r>
            <a:r>
              <a:rPr lang="en-US" sz="2400" dirty="0" err="1"/>
              <a:t>làm</a:t>
            </a:r>
            <a:r>
              <a:rPr lang="en-US" sz="2400" dirty="0"/>
              <a:t> </a:t>
            </a:r>
            <a:r>
              <a:rPr lang="en-US" sz="2400" dirty="0" err="1"/>
              <a:t>cho</a:t>
            </a:r>
            <a:r>
              <a:rPr lang="en-US" sz="2400" dirty="0"/>
              <a:t> </a:t>
            </a:r>
            <a:r>
              <a:rPr lang="en-US" sz="2400" dirty="0" err="1"/>
              <a:t>máy</a:t>
            </a:r>
            <a:r>
              <a:rPr lang="en-US" sz="2400" dirty="0"/>
              <a:t> </a:t>
            </a:r>
            <a:r>
              <a:rPr lang="en-US" sz="2400" dirty="0" err="1"/>
              <a:t>chủ</a:t>
            </a:r>
            <a:r>
              <a:rPr lang="en-US" sz="2400" dirty="0"/>
              <a:t> </a:t>
            </a:r>
            <a:r>
              <a:rPr lang="en-US" sz="2400" dirty="0" err="1"/>
              <a:t>không</a:t>
            </a:r>
            <a:r>
              <a:rPr lang="en-US" sz="2400" dirty="0"/>
              <a:t> </a:t>
            </a:r>
            <a:r>
              <a:rPr lang="en-US" sz="2400" dirty="0" err="1"/>
              <a:t>xác</a:t>
            </a:r>
            <a:r>
              <a:rPr lang="en-US" sz="2400" dirty="0"/>
              <a:t> </a:t>
            </a:r>
            <a:r>
              <a:rPr lang="en-US" sz="2400" dirty="0" err="1"/>
              <a:t>định</a:t>
            </a:r>
            <a:r>
              <a:rPr lang="en-US" sz="2400" dirty="0"/>
              <a:t> </a:t>
            </a:r>
            <a:r>
              <a:rPr lang="en-US" sz="2400" dirty="0" err="1"/>
              <a:t>được</a:t>
            </a:r>
            <a:r>
              <a:rPr lang="en-US" sz="2400" dirty="0"/>
              <a:t> </a:t>
            </a:r>
            <a:r>
              <a:rPr lang="en-US" sz="2400" dirty="0" err="1"/>
              <a:t>địa</a:t>
            </a:r>
            <a:r>
              <a:rPr lang="en-US" sz="2400" dirty="0"/>
              <a:t> </a:t>
            </a:r>
            <a:r>
              <a:rPr lang="en-US" sz="2400" dirty="0" err="1"/>
              <a:t>chỉ</a:t>
            </a:r>
            <a:r>
              <a:rPr lang="en-US" sz="2400" dirty="0"/>
              <a:t> IP</a:t>
            </a:r>
            <a:r>
              <a:rPr lang="en-US" sz="2400" dirty="0" smtClean="0"/>
              <a:t>.</a:t>
            </a:r>
          </a:p>
          <a:p>
            <a:endParaRPr lang="en-US" sz="2400" dirty="0"/>
          </a:p>
          <a:p>
            <a:r>
              <a:rPr lang="en-US" sz="2400" dirty="0"/>
              <a:t>-  </a:t>
            </a:r>
            <a:r>
              <a:rPr lang="en-US" sz="2400" dirty="0" err="1"/>
              <a:t>Hoàn</a:t>
            </a:r>
            <a:r>
              <a:rPr lang="en-US" sz="2400" dirty="0"/>
              <a:t> </a:t>
            </a:r>
            <a:r>
              <a:rPr lang="en-US" sz="2400" dirty="0" err="1"/>
              <a:t>thành</a:t>
            </a:r>
            <a:r>
              <a:rPr lang="en-US" sz="2400" dirty="0"/>
              <a:t> </a:t>
            </a:r>
            <a:r>
              <a:rPr lang="en-US" sz="2400" dirty="0" err="1"/>
              <a:t>các</a:t>
            </a:r>
            <a:r>
              <a:rPr lang="en-US" sz="2400" dirty="0"/>
              <a:t> </a:t>
            </a:r>
            <a:r>
              <a:rPr lang="en-US" sz="2400" dirty="0" err="1"/>
              <a:t>chức</a:t>
            </a:r>
            <a:r>
              <a:rPr lang="en-US" sz="2400" dirty="0"/>
              <a:t> </a:t>
            </a:r>
            <a:r>
              <a:rPr lang="en-US" sz="2400" dirty="0" err="1"/>
              <a:t>năng</a:t>
            </a:r>
            <a:r>
              <a:rPr lang="en-US" sz="2400" dirty="0"/>
              <a:t> ban </a:t>
            </a:r>
            <a:r>
              <a:rPr lang="en-US" sz="2400" dirty="0" err="1"/>
              <a:t>đầu</a:t>
            </a:r>
            <a:r>
              <a:rPr lang="en-US" sz="2400" dirty="0"/>
              <a:t> </a:t>
            </a:r>
            <a:r>
              <a:rPr lang="en-US" sz="2400" dirty="0" err="1"/>
              <a:t>đề</a:t>
            </a:r>
            <a:r>
              <a:rPr lang="en-US" sz="2400" dirty="0"/>
              <a:t> </a:t>
            </a:r>
            <a:r>
              <a:rPr lang="en-US" sz="2400" dirty="0" err="1"/>
              <a:t>ra</a:t>
            </a:r>
            <a:r>
              <a:rPr lang="en-US" sz="2400" dirty="0"/>
              <a:t> </a:t>
            </a:r>
            <a:r>
              <a:rPr lang="en-US" sz="2400" dirty="0" err="1"/>
              <a:t>kèm</a:t>
            </a:r>
            <a:r>
              <a:rPr lang="en-US" sz="2400" dirty="0"/>
              <a:t> </a:t>
            </a:r>
            <a:r>
              <a:rPr lang="en-US" sz="2400" dirty="0" err="1"/>
              <a:t>theo</a:t>
            </a:r>
            <a:r>
              <a:rPr lang="en-US" sz="2400" dirty="0"/>
              <a:t> </a:t>
            </a:r>
            <a:r>
              <a:rPr lang="en-US" sz="2400" dirty="0" err="1"/>
              <a:t>đó</a:t>
            </a:r>
            <a:r>
              <a:rPr lang="en-US" sz="2400" dirty="0"/>
              <a:t> </a:t>
            </a:r>
            <a:r>
              <a:rPr lang="en-US" sz="2400" dirty="0" err="1"/>
              <a:t>là</a:t>
            </a:r>
            <a:r>
              <a:rPr lang="en-US" sz="2400" dirty="0"/>
              <a:t> </a:t>
            </a:r>
            <a:r>
              <a:rPr lang="en-US" sz="2400" dirty="0" err="1"/>
              <a:t>chức</a:t>
            </a:r>
            <a:r>
              <a:rPr lang="en-US" sz="2400" dirty="0"/>
              <a:t> </a:t>
            </a:r>
            <a:r>
              <a:rPr lang="en-US" sz="2400" dirty="0" err="1"/>
              <a:t>năng</a:t>
            </a:r>
            <a:r>
              <a:rPr lang="en-US" sz="2400" dirty="0"/>
              <a:t> </a:t>
            </a:r>
            <a:r>
              <a:rPr lang="en-US" sz="2400" dirty="0" err="1" smtClean="0"/>
              <a:t>nhận</a:t>
            </a:r>
            <a:r>
              <a:rPr lang="en-US" sz="2400" dirty="0" smtClean="0"/>
              <a:t> </a:t>
            </a:r>
            <a:r>
              <a:rPr lang="en-US" sz="2400" dirty="0" err="1"/>
              <a:t>dạng</a:t>
            </a:r>
            <a:r>
              <a:rPr lang="en-US" sz="2400" dirty="0"/>
              <a:t> </a:t>
            </a:r>
            <a:r>
              <a:rPr lang="en-US" sz="2400" dirty="0" err="1"/>
              <a:t>ký</a:t>
            </a:r>
            <a:r>
              <a:rPr lang="en-US" sz="2400" dirty="0"/>
              <a:t> </a:t>
            </a:r>
            <a:r>
              <a:rPr lang="en-US" sz="2400" dirty="0" err="1"/>
              <a:t>tự</a:t>
            </a:r>
            <a:r>
              <a:rPr lang="en-US" sz="2400" dirty="0"/>
              <a:t> </a:t>
            </a:r>
            <a:r>
              <a:rPr lang="en-US" sz="2400" dirty="0" err="1"/>
              <a:t>quan</a:t>
            </a:r>
            <a:r>
              <a:rPr lang="en-US" sz="2400" dirty="0"/>
              <a:t> </a:t>
            </a:r>
            <a:r>
              <a:rPr lang="en-US" sz="2400" dirty="0" err="1"/>
              <a:t>học</a:t>
            </a:r>
            <a:r>
              <a:rPr lang="en-US" sz="2400" dirty="0"/>
              <a:t> OCR </a:t>
            </a:r>
            <a:r>
              <a:rPr lang="en-US" sz="2400" dirty="0" err="1"/>
              <a:t>dựa</a:t>
            </a:r>
            <a:r>
              <a:rPr lang="en-US" sz="2400" dirty="0"/>
              <a:t> </a:t>
            </a:r>
            <a:r>
              <a:rPr lang="en-US" sz="2400" dirty="0" err="1"/>
              <a:t>trên</a:t>
            </a:r>
            <a:r>
              <a:rPr lang="en-US" sz="2400" dirty="0"/>
              <a:t> </a:t>
            </a:r>
            <a:r>
              <a:rPr lang="en-US" sz="2400" dirty="0" err="1"/>
              <a:t>thư</a:t>
            </a:r>
            <a:r>
              <a:rPr lang="en-US" sz="2400" dirty="0"/>
              <a:t> </a:t>
            </a:r>
            <a:r>
              <a:rPr lang="en-US" sz="2400" dirty="0" err="1"/>
              <a:t>viện</a:t>
            </a:r>
            <a:r>
              <a:rPr lang="en-US" sz="2400" dirty="0"/>
              <a:t> Tesseract.</a:t>
            </a:r>
          </a:p>
          <a:p>
            <a:endParaRPr lang="en-US"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16</a:t>
            </a:fld>
            <a:endParaRPr lang="en-US" noProof="0" dirty="0"/>
          </a:p>
        </p:txBody>
      </p:sp>
    </p:spTree>
    <p:extLst>
      <p:ext uri="{BB962C8B-B14F-4D97-AF65-F5344CB8AC3E}">
        <p14:creationId xmlns:p14="http://schemas.microsoft.com/office/powerpoint/2010/main" val="3124145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Vấn</a:t>
            </a:r>
            <a:r>
              <a:rPr lang="en-US" dirty="0" smtClean="0"/>
              <a:t> </a:t>
            </a:r>
            <a:r>
              <a:rPr lang="en-US" dirty="0" err="1" smtClean="0"/>
              <a:t>đề</a:t>
            </a:r>
            <a:r>
              <a:rPr lang="en-US" dirty="0" smtClean="0"/>
              <a:t> </a:t>
            </a:r>
            <a:r>
              <a:rPr lang="en-US" dirty="0" err="1" smtClean="0"/>
              <a:t>còn</a:t>
            </a:r>
            <a:r>
              <a:rPr lang="en-US" dirty="0" smtClean="0"/>
              <a:t> </a:t>
            </a:r>
            <a:r>
              <a:rPr lang="en-US" dirty="0" err="1" smtClean="0"/>
              <a:t>tồn</a:t>
            </a:r>
            <a:r>
              <a:rPr lang="en-US" dirty="0" smtClean="0"/>
              <a:t> </a:t>
            </a:r>
            <a:r>
              <a:rPr lang="en-US" dirty="0" err="1" smtClean="0"/>
              <a:t>tại</a:t>
            </a:r>
            <a:endParaRPr lang="en-US" dirty="0"/>
          </a:p>
        </p:txBody>
      </p:sp>
      <p:sp>
        <p:nvSpPr>
          <p:cNvPr id="3" name="Text Placeholder 2"/>
          <p:cNvSpPr>
            <a:spLocks noGrp="1"/>
          </p:cNvSpPr>
          <p:nvPr>
            <p:ph type="body" sz="quarter" idx="32"/>
          </p:nvPr>
        </p:nvSpPr>
        <p:spPr>
          <a:xfrm>
            <a:off x="1294443" y="1827510"/>
            <a:ext cx="9198116" cy="3503616"/>
          </a:xfrm>
        </p:spPr>
        <p:txBody>
          <a:bodyPr/>
          <a:lstStyle/>
          <a:p>
            <a:r>
              <a:rPr lang="en-US" sz="2400" dirty="0"/>
              <a:t>- </a:t>
            </a:r>
            <a:r>
              <a:rPr lang="en-US" sz="2400" dirty="0" smtClean="0"/>
              <a:t> </a:t>
            </a:r>
            <a:r>
              <a:rPr lang="en-US" sz="2400" dirty="0" err="1"/>
              <a:t>H</a:t>
            </a:r>
            <a:r>
              <a:rPr lang="en-US" sz="2400" dirty="0" err="1" smtClean="0"/>
              <a:t>ệ</a:t>
            </a:r>
            <a:r>
              <a:rPr lang="en-US" sz="2400" dirty="0" smtClean="0"/>
              <a:t> </a:t>
            </a:r>
            <a:r>
              <a:rPr lang="en-US" sz="2400" dirty="0" err="1"/>
              <a:t>thống</a:t>
            </a:r>
            <a:r>
              <a:rPr lang="en-US" sz="2400" dirty="0"/>
              <a:t> </a:t>
            </a:r>
            <a:r>
              <a:rPr lang="en-US" sz="2400" dirty="0" err="1"/>
              <a:t>quản</a:t>
            </a:r>
            <a:r>
              <a:rPr lang="en-US" sz="2400" dirty="0"/>
              <a:t> </a:t>
            </a:r>
            <a:r>
              <a:rPr lang="en-US" sz="2400" dirty="0" err="1"/>
              <a:t>lý</a:t>
            </a:r>
            <a:r>
              <a:rPr lang="en-US" sz="2400" dirty="0"/>
              <a:t> </a:t>
            </a:r>
            <a:r>
              <a:rPr lang="en-US" sz="2400" dirty="0" err="1"/>
              <a:t>còn</a:t>
            </a:r>
            <a:r>
              <a:rPr lang="en-US" sz="2400" dirty="0"/>
              <a:t> </a:t>
            </a:r>
            <a:r>
              <a:rPr lang="en-US" sz="2400" dirty="0" err="1"/>
              <a:t>gặp</a:t>
            </a:r>
            <a:r>
              <a:rPr lang="en-US" sz="2400" dirty="0"/>
              <a:t> </a:t>
            </a:r>
            <a:r>
              <a:rPr lang="en-US" sz="2400" dirty="0" err="1"/>
              <a:t>nhiều</a:t>
            </a:r>
            <a:r>
              <a:rPr lang="en-US" sz="2400" dirty="0"/>
              <a:t> </a:t>
            </a:r>
            <a:r>
              <a:rPr lang="en-US" sz="2400" dirty="0" err="1"/>
              <a:t>thiếu</a:t>
            </a:r>
            <a:r>
              <a:rPr lang="en-US" sz="2400" dirty="0"/>
              <a:t> </a:t>
            </a:r>
            <a:r>
              <a:rPr lang="en-US" sz="2400" dirty="0" err="1"/>
              <a:t>sót</a:t>
            </a:r>
            <a:r>
              <a:rPr lang="en-US" sz="2400" dirty="0"/>
              <a:t> </a:t>
            </a:r>
            <a:r>
              <a:rPr lang="en-US" sz="2400" dirty="0" err="1"/>
              <a:t>trong</a:t>
            </a:r>
            <a:r>
              <a:rPr lang="en-US" sz="2400" dirty="0"/>
              <a:t> </a:t>
            </a:r>
            <a:r>
              <a:rPr lang="en-US" sz="2400" dirty="0" err="1"/>
              <a:t>việc</a:t>
            </a:r>
            <a:r>
              <a:rPr lang="en-US" sz="2400" dirty="0"/>
              <a:t> </a:t>
            </a:r>
            <a:r>
              <a:rPr lang="en-US" sz="2400" dirty="0" err="1"/>
              <a:t>sử</a:t>
            </a:r>
            <a:r>
              <a:rPr lang="en-US" sz="2400" dirty="0"/>
              <a:t> </a:t>
            </a:r>
            <a:r>
              <a:rPr lang="en-US" sz="2400" dirty="0" err="1"/>
              <a:t>lý</a:t>
            </a:r>
            <a:r>
              <a:rPr lang="en-US" sz="2400" dirty="0"/>
              <a:t> </a:t>
            </a:r>
            <a:r>
              <a:rPr lang="en-US" sz="2400" dirty="0" err="1"/>
              <a:t>các</a:t>
            </a:r>
            <a:r>
              <a:rPr lang="en-US" sz="2400" dirty="0"/>
              <a:t> </a:t>
            </a:r>
            <a:r>
              <a:rPr lang="en-US" sz="2400" dirty="0" err="1"/>
              <a:t>sự</a:t>
            </a:r>
            <a:r>
              <a:rPr lang="en-US" sz="2400" dirty="0"/>
              <a:t> </a:t>
            </a:r>
            <a:r>
              <a:rPr lang="en-US" sz="2400" dirty="0" err="1"/>
              <a:t>kiện</a:t>
            </a:r>
            <a:r>
              <a:rPr lang="en-US" sz="2400" dirty="0"/>
              <a:t> </a:t>
            </a:r>
            <a:r>
              <a:rPr lang="en-US" sz="2400" dirty="0" err="1"/>
              <a:t>cần</a:t>
            </a:r>
            <a:r>
              <a:rPr lang="en-US" sz="2400" dirty="0"/>
              <a:t> </a:t>
            </a:r>
            <a:r>
              <a:rPr lang="en-US" sz="2400" dirty="0" err="1"/>
              <a:t>thiết</a:t>
            </a:r>
            <a:r>
              <a:rPr lang="en-US" sz="2400" dirty="0"/>
              <a:t> </a:t>
            </a:r>
            <a:r>
              <a:rPr lang="en-US" sz="2400" dirty="0" err="1"/>
              <a:t>cũng</a:t>
            </a:r>
            <a:r>
              <a:rPr lang="en-US" sz="2400" dirty="0"/>
              <a:t> </a:t>
            </a:r>
            <a:r>
              <a:rPr lang="en-US" sz="2400" dirty="0" err="1"/>
              <a:t>như</a:t>
            </a:r>
            <a:r>
              <a:rPr lang="en-US" sz="2400" dirty="0"/>
              <a:t> </a:t>
            </a:r>
            <a:r>
              <a:rPr lang="en-US" sz="2400" dirty="0" err="1"/>
              <a:t>gặp</a:t>
            </a:r>
            <a:r>
              <a:rPr lang="en-US" sz="2400" dirty="0"/>
              <a:t> </a:t>
            </a:r>
            <a:r>
              <a:rPr lang="en-US" sz="2400" dirty="0" err="1"/>
              <a:t>khó</a:t>
            </a:r>
            <a:r>
              <a:rPr lang="en-US" sz="2400" dirty="0"/>
              <a:t> </a:t>
            </a:r>
            <a:r>
              <a:rPr lang="en-US" sz="2400" dirty="0" err="1"/>
              <a:t>khăn</a:t>
            </a:r>
            <a:r>
              <a:rPr lang="en-US" sz="2400" dirty="0"/>
              <a:t> </a:t>
            </a:r>
            <a:r>
              <a:rPr lang="en-US" sz="2400" dirty="0" err="1"/>
              <a:t>khi</a:t>
            </a:r>
            <a:r>
              <a:rPr lang="en-US" sz="2400" dirty="0"/>
              <a:t> </a:t>
            </a:r>
            <a:r>
              <a:rPr lang="en-US" sz="2400" dirty="0" err="1"/>
              <a:t>truy</a:t>
            </a:r>
            <a:r>
              <a:rPr lang="en-US" sz="2400" dirty="0"/>
              <a:t> </a:t>
            </a:r>
            <a:r>
              <a:rPr lang="en-US" sz="2400" dirty="0" err="1"/>
              <a:t>cập</a:t>
            </a:r>
            <a:r>
              <a:rPr lang="en-US" sz="2400" dirty="0"/>
              <a:t> </a:t>
            </a:r>
            <a:r>
              <a:rPr lang="en-US" sz="2400" dirty="0" err="1"/>
              <a:t>các</a:t>
            </a:r>
            <a:r>
              <a:rPr lang="en-US" sz="2400" dirty="0"/>
              <a:t> </a:t>
            </a:r>
            <a:r>
              <a:rPr lang="en-US" sz="2400" dirty="0" err="1"/>
              <a:t>trang</a:t>
            </a:r>
            <a:r>
              <a:rPr lang="en-US" sz="2400" dirty="0"/>
              <a:t> web </a:t>
            </a:r>
            <a:r>
              <a:rPr lang="en-US" sz="2400" dirty="0" err="1"/>
              <a:t>động</a:t>
            </a:r>
            <a:r>
              <a:rPr lang="en-US" sz="2400" dirty="0"/>
              <a:t>.</a:t>
            </a:r>
          </a:p>
          <a:p>
            <a:r>
              <a:rPr lang="en-US" sz="2400" dirty="0"/>
              <a:t>-  </a:t>
            </a:r>
            <a:r>
              <a:rPr lang="en-US" sz="2400" dirty="0" err="1"/>
              <a:t>Chưa</a:t>
            </a:r>
            <a:r>
              <a:rPr lang="en-US" sz="2400" dirty="0"/>
              <a:t> </a:t>
            </a:r>
            <a:r>
              <a:rPr lang="en-US" sz="2400" dirty="0" err="1"/>
              <a:t>thực</a:t>
            </a:r>
            <a:r>
              <a:rPr lang="en-US" sz="2400" dirty="0"/>
              <a:t> </a:t>
            </a:r>
            <a:r>
              <a:rPr lang="en-US" sz="2400" dirty="0" err="1"/>
              <a:t>sự</a:t>
            </a:r>
            <a:r>
              <a:rPr lang="en-US" sz="2400" dirty="0"/>
              <a:t> </a:t>
            </a:r>
            <a:r>
              <a:rPr lang="en-US" sz="2400" dirty="0" err="1"/>
              <a:t>dễ</a:t>
            </a:r>
            <a:r>
              <a:rPr lang="en-US" sz="2400" dirty="0"/>
              <a:t> </a:t>
            </a:r>
            <a:r>
              <a:rPr lang="en-US" sz="2400" dirty="0" err="1"/>
              <a:t>sử</a:t>
            </a:r>
            <a:r>
              <a:rPr lang="en-US" sz="2400" dirty="0"/>
              <a:t> </a:t>
            </a:r>
            <a:r>
              <a:rPr lang="en-US" sz="2400" dirty="0" err="1"/>
              <a:t>dụng</a:t>
            </a:r>
            <a:r>
              <a:rPr lang="en-US" sz="2400" dirty="0"/>
              <a:t> </a:t>
            </a:r>
            <a:r>
              <a:rPr lang="en-US" sz="2400" dirty="0" err="1"/>
              <a:t>cho</a:t>
            </a:r>
            <a:r>
              <a:rPr lang="en-US" sz="2400" dirty="0"/>
              <a:t> </a:t>
            </a:r>
            <a:r>
              <a:rPr lang="en-US" sz="2400" dirty="0" err="1"/>
              <a:t>người</a:t>
            </a:r>
            <a:r>
              <a:rPr lang="en-US" sz="2400" dirty="0"/>
              <a:t> </a:t>
            </a:r>
            <a:r>
              <a:rPr lang="en-US" sz="2400" dirty="0" err="1"/>
              <a:t>dùng</a:t>
            </a:r>
            <a:r>
              <a:rPr lang="en-US" sz="2400" dirty="0"/>
              <a:t>, </a:t>
            </a:r>
            <a:r>
              <a:rPr lang="en-US" sz="2400" dirty="0" err="1"/>
              <a:t>nhiều</a:t>
            </a:r>
            <a:r>
              <a:rPr lang="en-US" sz="2400" dirty="0"/>
              <a:t> </a:t>
            </a:r>
            <a:r>
              <a:rPr lang="en-US" sz="2400" dirty="0" err="1"/>
              <a:t>trường</a:t>
            </a:r>
            <a:r>
              <a:rPr lang="en-US" sz="2400" dirty="0"/>
              <a:t> </a:t>
            </a:r>
            <a:r>
              <a:rPr lang="en-US" sz="2400" dirty="0" err="1"/>
              <a:t>hợp</a:t>
            </a:r>
            <a:r>
              <a:rPr lang="en-US" sz="2400" dirty="0"/>
              <a:t> </a:t>
            </a:r>
            <a:r>
              <a:rPr lang="en-US" sz="2400" dirty="0" err="1"/>
              <a:t>thực</a:t>
            </a:r>
            <a:r>
              <a:rPr lang="en-US" sz="2400" dirty="0"/>
              <a:t> </a:t>
            </a:r>
            <a:r>
              <a:rPr lang="en-US" sz="2400" dirty="0" err="1"/>
              <a:t>tế</a:t>
            </a:r>
            <a:r>
              <a:rPr lang="en-US" sz="2400" dirty="0"/>
              <a:t> </a:t>
            </a:r>
            <a:r>
              <a:rPr lang="en-US" sz="2400" dirty="0" err="1"/>
              <a:t>áp</a:t>
            </a:r>
            <a:r>
              <a:rPr lang="en-US" sz="2400" dirty="0"/>
              <a:t> </a:t>
            </a:r>
            <a:r>
              <a:rPr lang="en-US" sz="2400" dirty="0" err="1"/>
              <a:t>dụng</a:t>
            </a:r>
            <a:r>
              <a:rPr lang="en-US" sz="2400" dirty="0"/>
              <a:t> </a:t>
            </a:r>
            <a:r>
              <a:rPr lang="en-US" sz="2400" dirty="0" err="1"/>
              <a:t>vào</a:t>
            </a:r>
            <a:r>
              <a:rPr lang="en-US" sz="2400" dirty="0"/>
              <a:t> </a:t>
            </a:r>
            <a:r>
              <a:rPr lang="en-US" sz="2400" dirty="0" err="1"/>
              <a:t>khi</a:t>
            </a:r>
            <a:r>
              <a:rPr lang="en-US" sz="2400" dirty="0"/>
              <a:t> </a:t>
            </a:r>
            <a:r>
              <a:rPr lang="en-US" sz="2400" dirty="0" err="1"/>
              <a:t>sử</a:t>
            </a:r>
            <a:r>
              <a:rPr lang="en-US" sz="2400" dirty="0"/>
              <a:t> </a:t>
            </a:r>
            <a:r>
              <a:rPr lang="en-US" sz="2400" dirty="0" err="1"/>
              <a:t>dụng</a:t>
            </a:r>
            <a:r>
              <a:rPr lang="en-US" sz="2400" dirty="0"/>
              <a:t> </a:t>
            </a:r>
            <a:r>
              <a:rPr lang="en-US" sz="2400" dirty="0" err="1"/>
              <a:t>vẫn</a:t>
            </a:r>
            <a:r>
              <a:rPr lang="en-US" sz="2400" dirty="0"/>
              <a:t> </a:t>
            </a:r>
            <a:r>
              <a:rPr lang="en-US" sz="2400" dirty="0" err="1"/>
              <a:t>chưa</a:t>
            </a:r>
            <a:r>
              <a:rPr lang="en-US" sz="2400" dirty="0"/>
              <a:t> </a:t>
            </a:r>
            <a:r>
              <a:rPr lang="en-US" sz="2400" dirty="0" err="1"/>
              <a:t>thực</a:t>
            </a:r>
            <a:r>
              <a:rPr lang="en-US" sz="2400" dirty="0"/>
              <a:t> </a:t>
            </a:r>
            <a:r>
              <a:rPr lang="en-US" sz="2400" dirty="0" err="1"/>
              <a:t>sự</a:t>
            </a:r>
            <a:r>
              <a:rPr lang="en-US" sz="2400" dirty="0"/>
              <a:t> </a:t>
            </a:r>
            <a:r>
              <a:rPr lang="en-US" sz="2400" dirty="0" err="1"/>
              <a:t>hiệu</a:t>
            </a:r>
            <a:r>
              <a:rPr lang="en-US" sz="2400" dirty="0"/>
              <a:t> </a:t>
            </a:r>
            <a:r>
              <a:rPr lang="en-US" sz="2400" dirty="0" err="1"/>
              <a:t>quả</a:t>
            </a:r>
            <a:r>
              <a:rPr lang="en-US" sz="2400" dirty="0"/>
              <a:t> .</a:t>
            </a:r>
          </a:p>
          <a:p>
            <a:r>
              <a:rPr lang="en-US" sz="2400" dirty="0"/>
              <a:t>- </a:t>
            </a:r>
            <a:r>
              <a:rPr lang="en-US" sz="2400" dirty="0" err="1"/>
              <a:t>Thiếu</a:t>
            </a:r>
            <a:r>
              <a:rPr lang="en-US" sz="2400" dirty="0"/>
              <a:t> </a:t>
            </a:r>
            <a:r>
              <a:rPr lang="en-US" sz="2400" dirty="0" err="1"/>
              <a:t>sót</a:t>
            </a:r>
            <a:r>
              <a:rPr lang="en-US" sz="2400" dirty="0"/>
              <a:t> </a:t>
            </a:r>
            <a:r>
              <a:rPr lang="en-US" sz="2400" dirty="0" err="1"/>
              <a:t>một</a:t>
            </a:r>
            <a:r>
              <a:rPr lang="en-US" sz="2400" dirty="0"/>
              <a:t> </a:t>
            </a:r>
            <a:r>
              <a:rPr lang="en-US" sz="2400" dirty="0" err="1"/>
              <a:t>số</a:t>
            </a:r>
            <a:r>
              <a:rPr lang="en-US" sz="2400" dirty="0"/>
              <a:t> </a:t>
            </a:r>
            <a:r>
              <a:rPr lang="en-US" sz="2400" dirty="0" err="1"/>
              <a:t>chức</a:t>
            </a:r>
            <a:r>
              <a:rPr lang="en-US" sz="2400" dirty="0"/>
              <a:t> </a:t>
            </a:r>
            <a:r>
              <a:rPr lang="en-US" sz="2400" dirty="0" err="1"/>
              <a:t>năng</a:t>
            </a:r>
            <a:r>
              <a:rPr lang="en-US" sz="2400" dirty="0"/>
              <a:t> </a:t>
            </a:r>
            <a:r>
              <a:rPr lang="en-US" sz="2400" dirty="0" err="1"/>
              <a:t>tiện</a:t>
            </a:r>
            <a:r>
              <a:rPr lang="en-US" sz="2400" dirty="0"/>
              <a:t> </a:t>
            </a:r>
            <a:r>
              <a:rPr lang="en-US" sz="2400" dirty="0" err="1"/>
              <a:t>lợi</a:t>
            </a:r>
            <a:r>
              <a:rPr lang="en-US" sz="2400" dirty="0"/>
              <a:t> so </a:t>
            </a:r>
            <a:r>
              <a:rPr lang="en-US" sz="2400" dirty="0" err="1"/>
              <a:t>với</a:t>
            </a:r>
            <a:r>
              <a:rPr lang="en-US" sz="2400" dirty="0"/>
              <a:t> </a:t>
            </a:r>
            <a:r>
              <a:rPr lang="en-US" sz="2400" dirty="0" err="1"/>
              <a:t>những</a:t>
            </a:r>
            <a:r>
              <a:rPr lang="en-US" sz="2400" dirty="0"/>
              <a:t> </a:t>
            </a:r>
            <a:r>
              <a:rPr lang="en-US" sz="2400" dirty="0" err="1"/>
              <a:t>trình</a:t>
            </a:r>
            <a:r>
              <a:rPr lang="en-US" sz="2400" dirty="0"/>
              <a:t> </a:t>
            </a:r>
            <a:r>
              <a:rPr lang="en-US" sz="2400" dirty="0" err="1"/>
              <a:t>duyệt</a:t>
            </a:r>
            <a:r>
              <a:rPr lang="en-US" sz="2400" dirty="0"/>
              <a:t> </a:t>
            </a:r>
            <a:r>
              <a:rPr lang="en-US" sz="2400" dirty="0" err="1"/>
              <a:t>thông</a:t>
            </a:r>
            <a:r>
              <a:rPr lang="en-US" sz="2400" dirty="0"/>
              <a:t> </a:t>
            </a:r>
            <a:r>
              <a:rPr lang="en-US" sz="2400" dirty="0" err="1"/>
              <a:t>dụng</a:t>
            </a:r>
            <a:r>
              <a:rPr lang="en-US" sz="2400" dirty="0"/>
              <a:t> </a:t>
            </a:r>
            <a:r>
              <a:rPr lang="en-US" sz="2400" dirty="0" err="1"/>
              <a:t>hiện</a:t>
            </a:r>
            <a:r>
              <a:rPr lang="en-US" sz="2400" dirty="0"/>
              <a:t> nay.</a:t>
            </a:r>
          </a:p>
          <a:p>
            <a:r>
              <a:rPr lang="en-US" sz="2400" dirty="0"/>
              <a:t>- </a:t>
            </a:r>
            <a:r>
              <a:rPr lang="en-US" sz="2400" dirty="0" err="1"/>
              <a:t>Khi</a:t>
            </a:r>
            <a:r>
              <a:rPr lang="en-US" sz="2400" dirty="0"/>
              <a:t> </a:t>
            </a:r>
            <a:r>
              <a:rPr lang="en-US" sz="2400" dirty="0" err="1"/>
              <a:t>thay</a:t>
            </a:r>
            <a:r>
              <a:rPr lang="en-US" sz="2400" dirty="0"/>
              <a:t> </a:t>
            </a:r>
            <a:r>
              <a:rPr lang="en-US" sz="2400" dirty="0" err="1"/>
              <a:t>đổi</a:t>
            </a:r>
            <a:r>
              <a:rPr lang="en-US" sz="2400" dirty="0"/>
              <a:t> Proxy </a:t>
            </a:r>
            <a:r>
              <a:rPr lang="en-US" sz="2400" dirty="0" err="1"/>
              <a:t>thì</a:t>
            </a:r>
            <a:r>
              <a:rPr lang="en-US" sz="2400" dirty="0"/>
              <a:t> </a:t>
            </a:r>
            <a:r>
              <a:rPr lang="en-US" sz="2400" dirty="0" err="1"/>
              <a:t>chỉ</a:t>
            </a:r>
            <a:r>
              <a:rPr lang="en-US" sz="2400" dirty="0"/>
              <a:t> </a:t>
            </a:r>
            <a:r>
              <a:rPr lang="en-US" sz="2400" dirty="0" err="1"/>
              <a:t>truy</a:t>
            </a:r>
            <a:r>
              <a:rPr lang="en-US" sz="2400" dirty="0"/>
              <a:t> </a:t>
            </a:r>
            <a:r>
              <a:rPr lang="en-US" sz="2400" dirty="0" err="1"/>
              <a:t>cập</a:t>
            </a:r>
            <a:r>
              <a:rPr lang="en-US" sz="2400" dirty="0"/>
              <a:t> </a:t>
            </a:r>
            <a:r>
              <a:rPr lang="en-US" sz="2400" dirty="0" err="1"/>
              <a:t>được</a:t>
            </a:r>
            <a:r>
              <a:rPr lang="en-US" sz="2400" dirty="0"/>
              <a:t> </a:t>
            </a:r>
            <a:r>
              <a:rPr lang="en-US" sz="2400" dirty="0" err="1"/>
              <a:t>mạng</a:t>
            </a:r>
            <a:r>
              <a:rPr lang="en-US" sz="2400" dirty="0"/>
              <a:t> </a:t>
            </a:r>
            <a:r>
              <a:rPr lang="en-US" sz="2400" dirty="0" err="1"/>
              <a:t>bằng</a:t>
            </a:r>
            <a:r>
              <a:rPr lang="en-US" sz="2400" dirty="0"/>
              <a:t> </a:t>
            </a:r>
            <a:r>
              <a:rPr lang="en-US" sz="2400" dirty="0" err="1"/>
              <a:t>những</a:t>
            </a:r>
            <a:r>
              <a:rPr lang="en-US" sz="2400" dirty="0"/>
              <a:t> </a:t>
            </a:r>
            <a:r>
              <a:rPr lang="en-US" sz="2400" dirty="0" err="1"/>
              <a:t>địa</a:t>
            </a:r>
            <a:r>
              <a:rPr lang="en-US" sz="2400" dirty="0"/>
              <a:t> </a:t>
            </a:r>
            <a:r>
              <a:rPr lang="en-US" sz="2400" dirty="0" err="1"/>
              <a:t>chỉ</a:t>
            </a:r>
            <a:r>
              <a:rPr lang="en-US" sz="2400" dirty="0"/>
              <a:t> IP </a:t>
            </a:r>
            <a:r>
              <a:rPr lang="en-US" sz="2400" dirty="0" err="1"/>
              <a:t>trong</a:t>
            </a:r>
            <a:r>
              <a:rPr lang="en-US" sz="2400" dirty="0"/>
              <a:t> </a:t>
            </a:r>
            <a:r>
              <a:rPr lang="en-US" sz="2400" dirty="0" err="1"/>
              <a:t>nước</a:t>
            </a:r>
            <a:r>
              <a:rPr lang="en-US" sz="2400" dirty="0"/>
              <a:t>. </a:t>
            </a:r>
            <a:r>
              <a:rPr lang="en-US" sz="2400" dirty="0" err="1"/>
              <a:t>đối</a:t>
            </a:r>
            <a:r>
              <a:rPr lang="en-US" sz="2400" dirty="0"/>
              <a:t> </a:t>
            </a:r>
            <a:r>
              <a:rPr lang="en-US" sz="2400" dirty="0" err="1"/>
              <a:t>với</a:t>
            </a:r>
            <a:r>
              <a:rPr lang="en-US" sz="2400" dirty="0"/>
              <a:t> IP </a:t>
            </a:r>
            <a:r>
              <a:rPr lang="en-US" sz="2400" dirty="0" err="1"/>
              <a:t>nước</a:t>
            </a:r>
            <a:r>
              <a:rPr lang="en-US" sz="2400" dirty="0"/>
              <a:t> </a:t>
            </a:r>
            <a:r>
              <a:rPr lang="en-US" sz="2400" dirty="0" err="1"/>
              <a:t>ngoài</a:t>
            </a:r>
            <a:r>
              <a:rPr lang="en-US" sz="2400" dirty="0"/>
              <a:t> </a:t>
            </a:r>
            <a:r>
              <a:rPr lang="en-US" sz="2400" dirty="0" err="1"/>
              <a:t>thì</a:t>
            </a:r>
            <a:r>
              <a:rPr lang="en-US" sz="2400" dirty="0"/>
              <a:t> </a:t>
            </a:r>
            <a:r>
              <a:rPr lang="en-US" sz="2400" dirty="0" err="1"/>
              <a:t>vẫn</a:t>
            </a:r>
            <a:r>
              <a:rPr lang="en-US" sz="2400" dirty="0"/>
              <a:t> </a:t>
            </a:r>
            <a:r>
              <a:rPr lang="en-US" sz="2400" dirty="0" err="1"/>
              <a:t>chưa</a:t>
            </a:r>
            <a:r>
              <a:rPr lang="en-US" sz="2400" dirty="0"/>
              <a:t> </a:t>
            </a:r>
            <a:r>
              <a:rPr lang="en-US" sz="2400" dirty="0" err="1"/>
              <a:t>sử</a:t>
            </a:r>
            <a:r>
              <a:rPr lang="en-US" sz="2400" dirty="0"/>
              <a:t> </a:t>
            </a:r>
            <a:r>
              <a:rPr lang="en-US" sz="2400" dirty="0" err="1"/>
              <a:t>dụng</a:t>
            </a:r>
            <a:r>
              <a:rPr lang="en-US" sz="2400" dirty="0"/>
              <a:t> </a:t>
            </a:r>
            <a:r>
              <a:rPr lang="en-US" sz="2400" dirty="0" err="1"/>
              <a:t>được</a:t>
            </a:r>
            <a:r>
              <a:rPr lang="en-US" sz="2400" dirty="0"/>
              <a:t>. </a:t>
            </a:r>
          </a:p>
          <a:p>
            <a:endParaRPr lang="en-US"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17</a:t>
            </a:fld>
            <a:endParaRPr lang="en-US" noProof="0" dirty="0"/>
          </a:p>
        </p:txBody>
      </p:sp>
    </p:spTree>
    <p:extLst>
      <p:ext uri="{BB962C8B-B14F-4D97-AF65-F5344CB8AC3E}">
        <p14:creationId xmlns:p14="http://schemas.microsoft.com/office/powerpoint/2010/main" val="4218179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3" y="397494"/>
            <a:ext cx="9198116" cy="432000"/>
          </a:xfrm>
        </p:spPr>
        <p:txBody>
          <a:bodyPr/>
          <a:lstStyle/>
          <a:p>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3" name="Text Placeholder 2"/>
          <p:cNvSpPr>
            <a:spLocks noGrp="1"/>
          </p:cNvSpPr>
          <p:nvPr>
            <p:ph type="body" sz="quarter" idx="32"/>
          </p:nvPr>
        </p:nvSpPr>
        <p:spPr>
          <a:xfrm>
            <a:off x="1061529" y="1672233"/>
            <a:ext cx="9198116" cy="3210317"/>
          </a:xfrm>
        </p:spPr>
        <p:txBody>
          <a:bodyPr/>
          <a:lstStyle/>
          <a:p>
            <a:pPr marL="342900" indent="-342900">
              <a:buFontTx/>
              <a:buChar char="-"/>
            </a:pPr>
            <a:r>
              <a:rPr lang="en-US" sz="2400" dirty="0" err="1" smtClean="0"/>
              <a:t>Trong</a:t>
            </a:r>
            <a:r>
              <a:rPr lang="en-US" sz="2400" dirty="0" smtClean="0"/>
              <a:t> </a:t>
            </a:r>
            <a:r>
              <a:rPr lang="en-US" sz="2400" dirty="0" err="1"/>
              <a:t>tương</a:t>
            </a:r>
            <a:r>
              <a:rPr lang="en-US" sz="2400" dirty="0"/>
              <a:t> </a:t>
            </a:r>
            <a:r>
              <a:rPr lang="en-US" sz="2400" dirty="0" err="1"/>
              <a:t>lai</a:t>
            </a:r>
            <a:r>
              <a:rPr lang="en-US" sz="2400" dirty="0"/>
              <a:t> </a:t>
            </a:r>
            <a:r>
              <a:rPr lang="en-US" sz="2400" dirty="0" err="1"/>
              <a:t>khi</a:t>
            </a:r>
            <a:r>
              <a:rPr lang="en-US" sz="2400" dirty="0"/>
              <a:t> </a:t>
            </a:r>
            <a:r>
              <a:rPr lang="en-US" sz="2400" dirty="0" err="1"/>
              <a:t>có</a:t>
            </a:r>
            <a:r>
              <a:rPr lang="en-US" sz="2400" dirty="0"/>
              <a:t> </a:t>
            </a:r>
            <a:r>
              <a:rPr lang="en-US" sz="2400" dirty="0" err="1"/>
              <a:t>đầy</a:t>
            </a:r>
            <a:r>
              <a:rPr lang="en-US" sz="2400" dirty="0"/>
              <a:t> </a:t>
            </a:r>
            <a:r>
              <a:rPr lang="en-US" sz="2400" dirty="0" err="1"/>
              <a:t>đủ</a:t>
            </a:r>
            <a:r>
              <a:rPr lang="en-US" sz="2400" dirty="0"/>
              <a:t> </a:t>
            </a:r>
            <a:r>
              <a:rPr lang="en-US" sz="2400" dirty="0" err="1"/>
              <a:t>thời</a:t>
            </a:r>
            <a:r>
              <a:rPr lang="en-US" sz="2400" dirty="0"/>
              <a:t> </a:t>
            </a:r>
            <a:r>
              <a:rPr lang="en-US" sz="2400" dirty="0" err="1"/>
              <a:t>gian</a:t>
            </a:r>
            <a:r>
              <a:rPr lang="en-US" sz="2400" dirty="0"/>
              <a:t> </a:t>
            </a:r>
            <a:r>
              <a:rPr lang="en-US" sz="2400" dirty="0" err="1"/>
              <a:t>và</a:t>
            </a:r>
            <a:r>
              <a:rPr lang="en-US" sz="2400" dirty="0"/>
              <a:t> </a:t>
            </a:r>
            <a:r>
              <a:rPr lang="en-US" sz="2400" dirty="0" err="1"/>
              <a:t>kiến</a:t>
            </a:r>
            <a:r>
              <a:rPr lang="en-US" sz="2400" dirty="0"/>
              <a:t> </a:t>
            </a:r>
            <a:r>
              <a:rPr lang="en-US" sz="2400" dirty="0" err="1"/>
              <a:t>thức</a:t>
            </a:r>
            <a:r>
              <a:rPr lang="en-US" sz="2400" dirty="0"/>
              <a:t> </a:t>
            </a:r>
            <a:r>
              <a:rPr lang="en-US" sz="2400" dirty="0" err="1"/>
              <a:t>em</a:t>
            </a:r>
            <a:r>
              <a:rPr lang="en-US" sz="2400" dirty="0"/>
              <a:t> </a:t>
            </a:r>
            <a:r>
              <a:rPr lang="en-US" sz="2400" dirty="0" err="1"/>
              <a:t>sẽ</a:t>
            </a:r>
            <a:r>
              <a:rPr lang="en-US" sz="2400" dirty="0"/>
              <a:t> </a:t>
            </a:r>
            <a:r>
              <a:rPr lang="en-US" sz="2400" dirty="0" err="1"/>
              <a:t>xây</a:t>
            </a:r>
            <a:r>
              <a:rPr lang="en-US" sz="2400" dirty="0"/>
              <a:t> </a:t>
            </a:r>
            <a:r>
              <a:rPr lang="en-US" sz="2400" dirty="0" err="1"/>
              <a:t>dựng</a:t>
            </a:r>
            <a:r>
              <a:rPr lang="en-US" sz="2400" dirty="0"/>
              <a:t> </a:t>
            </a:r>
            <a:r>
              <a:rPr lang="en-US" sz="2400" dirty="0" err="1"/>
              <a:t>hệ</a:t>
            </a:r>
            <a:r>
              <a:rPr lang="en-US" sz="2400" dirty="0"/>
              <a:t> </a:t>
            </a:r>
            <a:r>
              <a:rPr lang="en-US" sz="2400" dirty="0" err="1"/>
              <a:t>thống</a:t>
            </a:r>
            <a:r>
              <a:rPr lang="en-US" sz="2400" dirty="0"/>
              <a:t> </a:t>
            </a:r>
            <a:r>
              <a:rPr lang="en-US" sz="2400" dirty="0" err="1"/>
              <a:t>trình</a:t>
            </a:r>
            <a:r>
              <a:rPr lang="en-US" sz="2400" dirty="0"/>
              <a:t> </a:t>
            </a:r>
            <a:r>
              <a:rPr lang="en-US" sz="2400" dirty="0" err="1"/>
              <a:t>duyệt</a:t>
            </a:r>
            <a:r>
              <a:rPr lang="en-US" sz="2400" dirty="0"/>
              <a:t> </a:t>
            </a:r>
            <a:r>
              <a:rPr lang="en-US" sz="2400" dirty="0" err="1"/>
              <a:t>với</a:t>
            </a:r>
            <a:r>
              <a:rPr lang="en-US" sz="2400" dirty="0"/>
              <a:t> </a:t>
            </a:r>
            <a:r>
              <a:rPr lang="en-US" sz="2400" dirty="0" err="1"/>
              <a:t>đầy</a:t>
            </a:r>
            <a:r>
              <a:rPr lang="en-US" sz="2400" dirty="0"/>
              <a:t> </a:t>
            </a:r>
            <a:r>
              <a:rPr lang="en-US" sz="2400" dirty="0" err="1"/>
              <a:t>đủ</a:t>
            </a:r>
            <a:r>
              <a:rPr lang="en-US" sz="2400" dirty="0"/>
              <a:t> </a:t>
            </a:r>
            <a:r>
              <a:rPr lang="en-US" sz="2400" dirty="0" err="1"/>
              <a:t>chức</a:t>
            </a:r>
            <a:r>
              <a:rPr lang="en-US" sz="2400" dirty="0"/>
              <a:t> </a:t>
            </a:r>
            <a:r>
              <a:rPr lang="en-US" sz="2400" dirty="0" err="1"/>
              <a:t>năng</a:t>
            </a:r>
            <a:r>
              <a:rPr lang="en-US" sz="2400" dirty="0" smtClean="0"/>
              <a:t>.</a:t>
            </a:r>
          </a:p>
          <a:p>
            <a:endParaRPr lang="en-US" sz="2400" dirty="0"/>
          </a:p>
          <a:p>
            <a:pPr marL="342900" indent="-342900">
              <a:buFontTx/>
              <a:buChar char="-"/>
            </a:pPr>
            <a:r>
              <a:rPr lang="en-US" sz="2400" dirty="0" err="1" smtClean="0"/>
              <a:t>Có</a:t>
            </a:r>
            <a:r>
              <a:rPr lang="en-US" sz="2400" dirty="0" smtClean="0"/>
              <a:t> </a:t>
            </a:r>
            <a:r>
              <a:rPr lang="en-US" sz="2400" dirty="0" err="1"/>
              <a:t>thể</a:t>
            </a:r>
            <a:r>
              <a:rPr lang="en-US" sz="2400" dirty="0"/>
              <a:t> </a:t>
            </a:r>
            <a:r>
              <a:rPr lang="en-US" sz="2400" dirty="0" err="1"/>
              <a:t>thêm</a:t>
            </a:r>
            <a:r>
              <a:rPr lang="en-US" sz="2400" dirty="0"/>
              <a:t> </a:t>
            </a:r>
            <a:r>
              <a:rPr lang="en-US" sz="2400" dirty="0" err="1"/>
              <a:t>những</a:t>
            </a:r>
            <a:r>
              <a:rPr lang="en-US" sz="2400" dirty="0"/>
              <a:t> </a:t>
            </a:r>
            <a:r>
              <a:rPr lang="en-US" sz="2400" dirty="0" err="1"/>
              <a:t>chức</a:t>
            </a:r>
            <a:r>
              <a:rPr lang="en-US" sz="2400" dirty="0"/>
              <a:t> </a:t>
            </a:r>
            <a:r>
              <a:rPr lang="en-US" sz="2400" dirty="0" err="1"/>
              <a:t>năng</a:t>
            </a:r>
            <a:r>
              <a:rPr lang="en-US" sz="2400" dirty="0"/>
              <a:t> </a:t>
            </a:r>
            <a:r>
              <a:rPr lang="en-US" sz="2400" dirty="0" err="1"/>
              <a:t>tiện</a:t>
            </a:r>
            <a:r>
              <a:rPr lang="en-US" sz="2400" dirty="0"/>
              <a:t> </a:t>
            </a:r>
            <a:r>
              <a:rPr lang="en-US" sz="2400" dirty="0" err="1"/>
              <a:t>ích</a:t>
            </a:r>
            <a:r>
              <a:rPr lang="en-US" sz="2400" dirty="0"/>
              <a:t> </a:t>
            </a:r>
            <a:r>
              <a:rPr lang="en-US" sz="2400" dirty="0" err="1"/>
              <a:t>mà</a:t>
            </a:r>
            <a:r>
              <a:rPr lang="en-US" sz="2400" dirty="0"/>
              <a:t> </a:t>
            </a:r>
            <a:r>
              <a:rPr lang="en-US" sz="2400" dirty="0" err="1"/>
              <a:t>những</a:t>
            </a:r>
            <a:r>
              <a:rPr lang="en-US" sz="2400" dirty="0"/>
              <a:t> </a:t>
            </a:r>
            <a:r>
              <a:rPr lang="en-US" sz="2400" dirty="0" err="1"/>
              <a:t>trình</a:t>
            </a:r>
            <a:r>
              <a:rPr lang="en-US" sz="2400" dirty="0"/>
              <a:t> </a:t>
            </a:r>
            <a:r>
              <a:rPr lang="en-US" sz="2400" dirty="0" err="1"/>
              <a:t>duyệt</a:t>
            </a:r>
            <a:r>
              <a:rPr lang="en-US" sz="2400" dirty="0"/>
              <a:t> </a:t>
            </a:r>
            <a:r>
              <a:rPr lang="en-US" sz="2400" dirty="0" err="1"/>
              <a:t>hiện</a:t>
            </a:r>
            <a:r>
              <a:rPr lang="en-US" sz="2400" dirty="0"/>
              <a:t> nay </a:t>
            </a:r>
            <a:r>
              <a:rPr lang="en-US" sz="2400" dirty="0" err="1"/>
              <a:t>đang</a:t>
            </a:r>
            <a:r>
              <a:rPr lang="en-US" sz="2400" dirty="0"/>
              <a:t> </a:t>
            </a:r>
            <a:r>
              <a:rPr lang="en-US" sz="2400" dirty="0" err="1"/>
              <a:t>có</a:t>
            </a:r>
            <a:r>
              <a:rPr lang="en-US" sz="2400" dirty="0"/>
              <a:t> </a:t>
            </a:r>
            <a:r>
              <a:rPr lang="en-US" sz="2400" dirty="0" smtClean="0"/>
              <a:t>.</a:t>
            </a:r>
          </a:p>
          <a:p>
            <a:endParaRPr lang="en-US" sz="2400" dirty="0"/>
          </a:p>
          <a:p>
            <a:r>
              <a:rPr lang="en-US" sz="2400" dirty="0"/>
              <a:t>-  </a:t>
            </a:r>
            <a:r>
              <a:rPr lang="en-US" sz="2400" dirty="0" err="1"/>
              <a:t>Linh</a:t>
            </a:r>
            <a:r>
              <a:rPr lang="en-US" sz="2400" dirty="0"/>
              <a:t> </a:t>
            </a:r>
            <a:r>
              <a:rPr lang="en-US" sz="2400" dirty="0" err="1"/>
              <a:t>hoạt</a:t>
            </a:r>
            <a:r>
              <a:rPr lang="en-US" sz="2400" dirty="0"/>
              <a:t>, </a:t>
            </a:r>
            <a:r>
              <a:rPr lang="en-US" sz="2400" dirty="0" err="1"/>
              <a:t>thân</a:t>
            </a:r>
            <a:r>
              <a:rPr lang="en-US" sz="2400" dirty="0"/>
              <a:t> </a:t>
            </a:r>
            <a:r>
              <a:rPr lang="en-US" sz="2400" dirty="0" err="1"/>
              <a:t>thiện</a:t>
            </a:r>
            <a:r>
              <a:rPr lang="en-US" sz="2400" dirty="0"/>
              <a:t> </a:t>
            </a:r>
            <a:r>
              <a:rPr lang="en-US" sz="2400" dirty="0" err="1"/>
              <a:t>hơn</a:t>
            </a:r>
            <a:r>
              <a:rPr lang="en-US" sz="2400" dirty="0"/>
              <a:t> </a:t>
            </a:r>
            <a:r>
              <a:rPr lang="en-US" sz="2400" dirty="0" err="1"/>
              <a:t>cho</a:t>
            </a:r>
            <a:r>
              <a:rPr lang="en-US" sz="2400" dirty="0"/>
              <a:t> </a:t>
            </a:r>
            <a:r>
              <a:rPr lang="en-US" sz="2400" dirty="0" err="1"/>
              <a:t>người</a:t>
            </a:r>
            <a:r>
              <a:rPr lang="en-US" sz="2400" dirty="0"/>
              <a:t> </a:t>
            </a:r>
            <a:r>
              <a:rPr lang="en-US" sz="2400" dirty="0" err="1"/>
              <a:t>sử</a:t>
            </a:r>
            <a:r>
              <a:rPr lang="en-US" sz="2400" dirty="0"/>
              <a:t> </a:t>
            </a:r>
            <a:r>
              <a:rPr lang="en-US" sz="2400" dirty="0" err="1"/>
              <a:t>dụng</a:t>
            </a:r>
            <a:r>
              <a:rPr lang="en-US" sz="2400" dirty="0"/>
              <a:t>.</a:t>
            </a:r>
            <a:endParaRPr lang="en-US" sz="2400"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18</a:t>
            </a:fld>
            <a:endParaRPr lang="en-US" noProof="0" dirty="0"/>
          </a:p>
        </p:txBody>
      </p:sp>
    </p:spTree>
    <p:extLst>
      <p:ext uri="{BB962C8B-B14F-4D97-AF65-F5344CB8AC3E}">
        <p14:creationId xmlns:p14="http://schemas.microsoft.com/office/powerpoint/2010/main" val="1324155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D4D7552C-2487-44D3-B47B-039B6E9A6EC6}"/>
              </a:ext>
            </a:extLst>
          </p:cNvPr>
          <p:cNvSpPr>
            <a:spLocks noGrp="1"/>
          </p:cNvSpPr>
          <p:nvPr>
            <p:ph type="title"/>
          </p:nvPr>
        </p:nvSpPr>
        <p:spPr/>
        <p:txBody>
          <a:bodyPr/>
          <a:lstStyle/>
          <a:p>
            <a:r>
              <a:rPr lang="en-US" dirty="0"/>
              <a:t>Image SLide</a:t>
            </a: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19</a:t>
            </a:fld>
            <a:endParaRPr lang="en-US" dirty="0"/>
          </a:p>
        </p:txBody>
      </p:sp>
      <p:pic>
        <p:nvPicPr>
          <p:cNvPr id="9" name="Picture Placeholder 8" descr="Running track with numbers">
            <a:extLst>
              <a:ext uri="{FF2B5EF4-FFF2-40B4-BE49-F238E27FC236}">
                <a16:creationId xmlns:a16="http://schemas.microsoft.com/office/drawing/2014/main" id="{0696A4C5-7918-4F00-8A44-96747CE8A92C}"/>
              </a:ext>
            </a:extLst>
          </p:cNvPr>
          <p:cNvPicPr>
            <a:picLocks noGrp="1" noChangeAspect="1"/>
          </p:cNvPicPr>
          <p:nvPr>
            <p:ph type="pic" sz="quarter" idx="14"/>
          </p:nvPr>
        </p:nvPicPr>
        <p:blipFill>
          <a:blip r:embed="rId3"/>
          <a:stretch>
            <a:fillRect/>
          </a:stretch>
        </p:blipFill>
        <p:spPr>
          <a:xfrm>
            <a:off x="6299200" y="432818"/>
            <a:ext cx="5472113" cy="5757614"/>
          </a:xfrm>
        </p:spPr>
      </p:pic>
      <p:sp>
        <p:nvSpPr>
          <p:cNvPr id="7" name="Title 19">
            <a:extLst>
              <a:ext uri="{FF2B5EF4-FFF2-40B4-BE49-F238E27FC236}">
                <a16:creationId xmlns:a16="http://schemas.microsoft.com/office/drawing/2014/main" id="{F11A6B65-5A20-4F4D-ACBB-ED50132D4571}"/>
              </a:ext>
            </a:extLst>
          </p:cNvPr>
          <p:cNvSpPr txBox="1">
            <a:spLocks/>
          </p:cNvSpPr>
          <p:nvPr/>
        </p:nvSpPr>
        <p:spPr>
          <a:xfrm>
            <a:off x="1837426" y="2474390"/>
            <a:ext cx="3977916" cy="167447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dirty="0" smtClean="0"/>
              <a:t>THANK YOU</a:t>
            </a:r>
            <a:endParaRPr lang="en-US" dirty="0"/>
          </a:p>
        </p:txBody>
      </p:sp>
      <p:pic>
        <p:nvPicPr>
          <p:cNvPr id="11"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2909315" y="5485151"/>
            <a:ext cx="230582" cy="218900"/>
          </a:xfrm>
          <a:prstGeom prst="rect">
            <a:avLst/>
          </a:prstGeom>
        </p:spPr>
      </p:pic>
      <p:sp>
        <p:nvSpPr>
          <p:cNvPr id="12" name="Text Placeholder 4">
            <a:extLst>
              <a:ext uri="{FF2B5EF4-FFF2-40B4-BE49-F238E27FC236}">
                <a16:creationId xmlns:a16="http://schemas.microsoft.com/office/drawing/2014/main" id="{11265965-2271-4C1C-BD0A-6F85F80FF9A6}"/>
              </a:ext>
            </a:extLst>
          </p:cNvPr>
          <p:cNvSpPr txBox="1">
            <a:spLocks/>
          </p:cNvSpPr>
          <p:nvPr/>
        </p:nvSpPr>
        <p:spPr>
          <a:xfrm>
            <a:off x="3044894" y="5504464"/>
            <a:ext cx="3065663" cy="238016"/>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+392203700</a:t>
            </a:r>
            <a:endParaRPr lang="en-US" dirty="0"/>
          </a:p>
        </p:txBody>
      </p:sp>
      <p:pic>
        <p:nvPicPr>
          <p:cNvPr id="13"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2909315" y="5890969"/>
            <a:ext cx="230582" cy="218900"/>
          </a:xfrm>
          <a:prstGeom prst="rect">
            <a:avLst/>
          </a:prstGeom>
        </p:spPr>
      </p:pic>
      <p:sp>
        <p:nvSpPr>
          <p:cNvPr id="14" name="Text Placeholder 5">
            <a:extLst>
              <a:ext uri="{FF2B5EF4-FFF2-40B4-BE49-F238E27FC236}">
                <a16:creationId xmlns:a16="http://schemas.microsoft.com/office/drawing/2014/main" id="{50A3BCC3-A277-4C0B-9EBA-EB53990D8EBD}"/>
              </a:ext>
            </a:extLst>
          </p:cNvPr>
          <p:cNvSpPr txBox="1">
            <a:spLocks/>
          </p:cNvSpPr>
          <p:nvPr/>
        </p:nvSpPr>
        <p:spPr>
          <a:xfrm>
            <a:off x="3044894" y="5895037"/>
            <a:ext cx="3254306" cy="214832"/>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5951071043@st.utc2.edu.vn</a:t>
            </a:r>
            <a:endParaRPr lang="en-US" dirty="0"/>
          </a:p>
        </p:txBody>
      </p:sp>
    </p:spTree>
    <p:extLst>
      <p:ext uri="{BB962C8B-B14F-4D97-AF65-F5344CB8AC3E}">
        <p14:creationId xmlns:p14="http://schemas.microsoft.com/office/powerpoint/2010/main" val="66521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86" y="2044500"/>
            <a:ext cx="5184913" cy="432000"/>
          </a:xfrm>
        </p:spPr>
        <p:txBody>
          <a:bodyPr/>
          <a:lstStyle/>
          <a:p>
            <a:r>
              <a:rPr lang="en-US" dirty="0"/>
              <a:t>About Us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1251483" y="2591469"/>
            <a:ext cx="8378516" cy="2445500"/>
          </a:xfrm>
        </p:spPr>
        <p:txBody>
          <a:bodyPr/>
          <a:lstStyle/>
          <a:p>
            <a:pPr marL="0" indent="0">
              <a:buNone/>
            </a:pPr>
            <a:r>
              <a:rPr lang="vi-VN" sz="2800" dirty="0"/>
              <a:t>Giảng viên hướng dẫn: ThS. PHẠM THỊ MIÊN</a:t>
            </a:r>
          </a:p>
          <a:p>
            <a:pPr marL="0" indent="0">
              <a:buNone/>
            </a:pPr>
            <a:r>
              <a:rPr lang="vi-VN" sz="2800" dirty="0"/>
              <a:t>Sinh viên thực hiện: LÊ NGUYỄN THÁI KHANG</a:t>
            </a:r>
          </a:p>
          <a:p>
            <a:pPr marL="0" indent="0">
              <a:buNone/>
            </a:pPr>
            <a:r>
              <a:rPr lang="vi-VN" sz="2800" dirty="0"/>
              <a:t>Lớp: CÔNG NGHỆ THÔNG TIN K59</a:t>
            </a:r>
          </a:p>
          <a:p>
            <a:pPr marL="0" indent="0">
              <a:buNone/>
            </a:pPr>
            <a:r>
              <a:rPr lang="vi-VN" sz="2800" dirty="0"/>
              <a:t>Khóa:  K59</a:t>
            </a:r>
          </a:p>
        </p:txBody>
      </p:sp>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32974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3</a:t>
            </a:fld>
            <a:endParaRPr lang="en-US" dirty="0"/>
          </a:p>
        </p:txBody>
      </p:sp>
      <p:graphicFrame>
        <p:nvGraphicFramePr>
          <p:cNvPr id="6" name="Diagram 5"/>
          <p:cNvGraphicFramePr/>
          <p:nvPr>
            <p:extLst>
              <p:ext uri="{D42A27DB-BD31-4B8C-83A1-F6EECF244321}">
                <p14:modId xmlns:p14="http://schemas.microsoft.com/office/powerpoint/2010/main" val="1114662089"/>
              </p:ext>
            </p:extLst>
          </p:nvPr>
        </p:nvGraphicFramePr>
        <p:xfrm>
          <a:off x="970949" y="538512"/>
          <a:ext cx="8854537" cy="55689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1769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432000" y="431999"/>
            <a:ext cx="9131100" cy="1051743"/>
          </a:xfrm>
        </p:spPr>
        <p:txBody>
          <a:bodyPr/>
          <a:lstStyle/>
          <a:p>
            <a:r>
              <a:rPr lang="en-US" sz="4800" dirty="0" err="1" smtClean="0"/>
              <a:t>Mô</a:t>
            </a:r>
            <a:r>
              <a:rPr lang="en-US" sz="4800" dirty="0" smtClean="0"/>
              <a:t> </a:t>
            </a:r>
            <a:r>
              <a:rPr lang="en-US" sz="4800" dirty="0" err="1" smtClean="0"/>
              <a:t>tả</a:t>
            </a:r>
            <a:r>
              <a:rPr lang="en-US" sz="4800" dirty="0" smtClean="0"/>
              <a:t> </a:t>
            </a:r>
            <a:r>
              <a:rPr lang="en-US" sz="4800" dirty="0" err="1" smtClean="0"/>
              <a:t>đề</a:t>
            </a:r>
            <a:r>
              <a:rPr lang="en-US" sz="4800" dirty="0" smtClean="0"/>
              <a:t> </a:t>
            </a:r>
            <a:r>
              <a:rPr lang="en-US" sz="4800" dirty="0" err="1" smtClean="0"/>
              <a:t>tài</a:t>
            </a:r>
            <a:r>
              <a:rPr lang="en-US" sz="4800" dirty="0" smtClean="0"/>
              <a:t> </a:t>
            </a:r>
            <a:endParaRPr lang="en-US" sz="4800" dirty="0"/>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1552755" y="2094404"/>
            <a:ext cx="5446721" cy="3935460"/>
          </a:xfrm>
        </p:spPr>
        <p:txBody>
          <a:bodyPr/>
          <a:lstStyle/>
          <a:p>
            <a:pPr marL="0" indent="0">
              <a:buNone/>
            </a:pPr>
            <a:r>
              <a:rPr lang="vi-VN" b="1" dirty="0" smtClean="0"/>
              <a:t>Web </a:t>
            </a:r>
            <a:r>
              <a:rPr lang="vi-VN" b="1" dirty="0"/>
              <a:t>browser</a:t>
            </a:r>
            <a:r>
              <a:rPr lang="vi-VN" dirty="0"/>
              <a:t> là một phần mềm ứng dụng để truy xuất, trình diễn và chuyển các nguồn thông tin (information resource) trên mạng hệ thống mạng toàn cầu (World Wide Web). Một nguồn thông tin được nhận dạng bởi một Uniform Resource Identifier (URI) và có thể là một trang web, phim - video, hình ảnh (images) hoặc các mẫu </a:t>
            </a:r>
            <a:endParaRPr lang="en-US" dirty="0" smtClean="0"/>
          </a:p>
          <a:p>
            <a:pPr marL="0" indent="0">
              <a:buNone/>
            </a:pPr>
            <a:r>
              <a:rPr lang="en-US" dirty="0"/>
              <a:t>C</a:t>
            </a:r>
            <a:r>
              <a:rPr lang="vi-VN" dirty="0" smtClean="0"/>
              <a:t>ác </a:t>
            </a:r>
            <a:r>
              <a:rPr lang="vi-VN" dirty="0"/>
              <a:t>trình duyệt với mục đích là để truy cập vào hệ thống mạng toàn cầu, các trình duyệt còn được </a:t>
            </a:r>
            <a:r>
              <a:rPr lang="en-US" dirty="0" smtClean="0"/>
              <a:t>x</a:t>
            </a:r>
            <a:r>
              <a:rPr lang="vi-VN" dirty="0" smtClean="0"/>
              <a:t>ử </a:t>
            </a:r>
            <a:r>
              <a:rPr lang="vi-VN" dirty="0"/>
              <a:t>dụng để truy cập các thông tin được cung cấp bởi các web servers (máy chủ web) trong hệ thống mạng riêng hoặc các tài liệu (files) đến các hệ thống file (file system). Hoặc cũng được dùng để tiết kiệm tài nguyên thông tin cho các hệ thống lưu trữ file</a:t>
            </a:r>
            <a:endParaRPr lang="en-US" dirty="0" smtClean="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4</a:t>
            </a:fld>
            <a:endParaRPr lang="en-US" dirty="0"/>
          </a:p>
        </p:txBody>
      </p:sp>
      <p:pic>
        <p:nvPicPr>
          <p:cNvPr id="1026" name="Picture 2" descr="Top 5 trình duyệt web &amp;quot;tốt nhất&amp;quot; dựa trên từng tiêu chí - GVN3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476" y="2094403"/>
            <a:ext cx="3887309" cy="393546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9304E83-A4F0-49C5-BB01-F5773509A2B3}"/>
              </a:ext>
            </a:extLst>
          </p:cNvPr>
          <p:cNvSpPr txBox="1">
            <a:spLocks/>
          </p:cNvSpPr>
          <p:nvPr/>
        </p:nvSpPr>
        <p:spPr>
          <a:xfrm>
            <a:off x="398550" y="1337094"/>
            <a:ext cx="6114393" cy="54130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dirty="0" err="1" smtClean="0"/>
              <a:t>Tổng</a:t>
            </a:r>
            <a:r>
              <a:rPr lang="en-US" dirty="0" smtClean="0"/>
              <a:t> </a:t>
            </a:r>
            <a:r>
              <a:rPr lang="en-US" dirty="0" err="1" smtClean="0"/>
              <a:t>quan</a:t>
            </a:r>
            <a:endParaRPr lang="en-US" dirty="0"/>
          </a:p>
        </p:txBody>
      </p:sp>
    </p:spTree>
    <p:extLst>
      <p:ext uri="{BB962C8B-B14F-4D97-AF65-F5344CB8AC3E}">
        <p14:creationId xmlns:p14="http://schemas.microsoft.com/office/powerpoint/2010/main" val="364070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5</a:t>
            </a:fld>
            <a:endParaRPr lang="en-US" noProof="0" dirty="0"/>
          </a:p>
        </p:txBody>
      </p:sp>
      <p:sp>
        <p:nvSpPr>
          <p:cNvPr id="7" name="Title 1">
            <a:extLst>
              <a:ext uri="{FF2B5EF4-FFF2-40B4-BE49-F238E27FC236}">
                <a16:creationId xmlns:a16="http://schemas.microsoft.com/office/drawing/2014/main" id="{AEA5083B-CC27-4F1C-AD03-E3DBEC1C9E78}"/>
              </a:ext>
            </a:extLst>
          </p:cNvPr>
          <p:cNvSpPr>
            <a:spLocks noGrp="1"/>
          </p:cNvSpPr>
          <p:nvPr>
            <p:ph type="title"/>
          </p:nvPr>
        </p:nvSpPr>
        <p:spPr>
          <a:xfrm>
            <a:off x="432000" y="431999"/>
            <a:ext cx="9131100" cy="1051743"/>
          </a:xfrm>
        </p:spPr>
        <p:txBody>
          <a:bodyPr/>
          <a:lstStyle/>
          <a:p>
            <a:r>
              <a:rPr lang="en-US" sz="4800" dirty="0" err="1" smtClean="0"/>
              <a:t>Mô</a:t>
            </a:r>
            <a:r>
              <a:rPr lang="en-US" sz="4800" dirty="0" smtClean="0"/>
              <a:t> </a:t>
            </a:r>
            <a:r>
              <a:rPr lang="en-US" sz="4800" dirty="0" err="1" smtClean="0"/>
              <a:t>tả</a:t>
            </a:r>
            <a:r>
              <a:rPr lang="en-US" sz="4800" dirty="0" smtClean="0"/>
              <a:t> </a:t>
            </a:r>
            <a:r>
              <a:rPr lang="en-US" sz="4800" dirty="0" err="1" smtClean="0"/>
              <a:t>đề</a:t>
            </a:r>
            <a:r>
              <a:rPr lang="en-US" sz="4800" dirty="0" smtClean="0"/>
              <a:t> </a:t>
            </a:r>
            <a:r>
              <a:rPr lang="en-US" sz="4800" dirty="0" err="1" smtClean="0"/>
              <a:t>tài</a:t>
            </a:r>
            <a:r>
              <a:rPr lang="en-US" sz="4800" dirty="0" smtClean="0"/>
              <a:t> </a:t>
            </a:r>
            <a:endParaRPr lang="en-US" sz="4800" dirty="0"/>
          </a:p>
        </p:txBody>
      </p:sp>
      <p:sp>
        <p:nvSpPr>
          <p:cNvPr id="8" name="Title 1">
            <a:extLst>
              <a:ext uri="{FF2B5EF4-FFF2-40B4-BE49-F238E27FC236}">
                <a16:creationId xmlns:a16="http://schemas.microsoft.com/office/drawing/2014/main" id="{19304E83-A4F0-49C5-BB01-F5773509A2B3}"/>
              </a:ext>
            </a:extLst>
          </p:cNvPr>
          <p:cNvSpPr txBox="1">
            <a:spLocks/>
          </p:cNvSpPr>
          <p:nvPr/>
        </p:nvSpPr>
        <p:spPr>
          <a:xfrm>
            <a:off x="398550" y="1337094"/>
            <a:ext cx="6114393" cy="54130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dirty="0" err="1" smtClean="0"/>
              <a:t>Mục</a:t>
            </a:r>
            <a:r>
              <a:rPr lang="en-US" dirty="0" smtClean="0"/>
              <a:t> </a:t>
            </a:r>
            <a:r>
              <a:rPr lang="en-US" dirty="0" err="1" smtClean="0"/>
              <a:t>tiêu</a:t>
            </a:r>
            <a:r>
              <a:rPr lang="en-US" dirty="0" smtClean="0"/>
              <a:t> </a:t>
            </a:r>
            <a:r>
              <a:rPr lang="en-US" dirty="0" err="1" smtClean="0"/>
              <a:t>nghiên</a:t>
            </a:r>
            <a:r>
              <a:rPr lang="en-US" dirty="0" smtClean="0"/>
              <a:t> </a:t>
            </a:r>
            <a:r>
              <a:rPr lang="en-US" dirty="0" err="1" smtClean="0"/>
              <a:t>cứu</a:t>
            </a:r>
            <a:r>
              <a:rPr lang="en-US" dirty="0" smtClean="0"/>
              <a:t> </a:t>
            </a:r>
            <a:endParaRPr lang="en-US" dirty="0"/>
          </a:p>
        </p:txBody>
      </p:sp>
      <p:sp>
        <p:nvSpPr>
          <p:cNvPr id="9" name="Rectangle 8"/>
          <p:cNvSpPr/>
          <p:nvPr/>
        </p:nvSpPr>
        <p:spPr>
          <a:xfrm>
            <a:off x="432000" y="2234241"/>
            <a:ext cx="11293920" cy="343331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285750" indent="-285750">
              <a:buFontTx/>
              <a:buChar char="-"/>
            </a:pPr>
            <a:r>
              <a:rPr lang="en-US" sz="2800" dirty="0" err="1" smtClean="0"/>
              <a:t>Xây</a:t>
            </a:r>
            <a:r>
              <a:rPr lang="en-US" sz="2800" dirty="0" smtClean="0"/>
              <a:t> </a:t>
            </a:r>
            <a:r>
              <a:rPr lang="en-US" sz="2800" dirty="0" err="1" smtClean="0"/>
              <a:t>dựng</a:t>
            </a:r>
            <a:r>
              <a:rPr lang="en-US" sz="2800" dirty="0" smtClean="0"/>
              <a:t> </a:t>
            </a:r>
            <a:r>
              <a:rPr lang="en-US" sz="2800" dirty="0" err="1" smtClean="0"/>
              <a:t>một</a:t>
            </a:r>
            <a:r>
              <a:rPr lang="en-US" sz="2800" dirty="0" smtClean="0"/>
              <a:t> </a:t>
            </a:r>
            <a:r>
              <a:rPr lang="en-US" sz="2800" dirty="0" err="1" smtClean="0"/>
              <a:t>trình</a:t>
            </a:r>
            <a:r>
              <a:rPr lang="en-US" sz="2800" dirty="0" smtClean="0"/>
              <a:t> </a:t>
            </a:r>
            <a:r>
              <a:rPr lang="en-US" sz="2800" dirty="0" err="1" smtClean="0"/>
              <a:t>duyệt</a:t>
            </a:r>
            <a:r>
              <a:rPr lang="en-US" sz="2800" dirty="0" smtClean="0"/>
              <a:t> web </a:t>
            </a:r>
            <a:r>
              <a:rPr lang="en-US" sz="2800" dirty="0" err="1" smtClean="0"/>
              <a:t>với</a:t>
            </a:r>
            <a:r>
              <a:rPr lang="en-US" sz="2800" dirty="0" smtClean="0"/>
              <a:t> </a:t>
            </a:r>
            <a:r>
              <a:rPr lang="en-US" sz="2800" dirty="0" err="1" smtClean="0"/>
              <a:t>những</a:t>
            </a:r>
            <a:r>
              <a:rPr lang="en-US" sz="2800" dirty="0" smtClean="0"/>
              <a:t> </a:t>
            </a:r>
            <a:r>
              <a:rPr lang="en-US" sz="2800" dirty="0" err="1" smtClean="0"/>
              <a:t>chức</a:t>
            </a:r>
            <a:r>
              <a:rPr lang="en-US" sz="2800" dirty="0" smtClean="0"/>
              <a:t> </a:t>
            </a:r>
            <a:r>
              <a:rPr lang="en-US" sz="2800" dirty="0" err="1" smtClean="0"/>
              <a:t>năng</a:t>
            </a:r>
            <a:r>
              <a:rPr lang="en-US" sz="2800" dirty="0" smtClean="0"/>
              <a:t> </a:t>
            </a:r>
            <a:r>
              <a:rPr lang="en-US" sz="2800" dirty="0" err="1" smtClean="0"/>
              <a:t>cơ</a:t>
            </a:r>
            <a:r>
              <a:rPr lang="en-US" sz="2800" dirty="0" smtClean="0"/>
              <a:t> </a:t>
            </a:r>
            <a:r>
              <a:rPr lang="en-US" sz="2800" dirty="0" err="1" smtClean="0"/>
              <a:t>bản</a:t>
            </a:r>
            <a:r>
              <a:rPr lang="en-US" sz="2800" dirty="0" smtClean="0"/>
              <a:t> </a:t>
            </a:r>
            <a:r>
              <a:rPr lang="en-US" sz="2800" dirty="0" err="1" smtClean="0"/>
              <a:t>cần</a:t>
            </a:r>
            <a:r>
              <a:rPr lang="en-US" sz="2800" dirty="0" smtClean="0"/>
              <a:t> </a:t>
            </a:r>
            <a:r>
              <a:rPr lang="en-US" sz="2800" dirty="0" err="1" smtClean="0"/>
              <a:t>thiết</a:t>
            </a:r>
            <a:r>
              <a:rPr lang="en-US" sz="2800" dirty="0" smtClean="0"/>
              <a:t> .</a:t>
            </a:r>
          </a:p>
          <a:p>
            <a:pPr marL="285750" indent="-285750">
              <a:buFontTx/>
              <a:buChar char="-"/>
            </a:pPr>
            <a:r>
              <a:rPr lang="en-US" sz="2800" dirty="0" err="1" smtClean="0"/>
              <a:t>Sử</a:t>
            </a:r>
            <a:r>
              <a:rPr lang="en-US" sz="2800" dirty="0" smtClean="0"/>
              <a:t> </a:t>
            </a:r>
            <a:r>
              <a:rPr lang="en-US" sz="2800" dirty="0" err="1" smtClean="0"/>
              <a:t>dụng</a:t>
            </a:r>
            <a:r>
              <a:rPr lang="en-US" sz="2800" dirty="0" smtClean="0"/>
              <a:t> Http request </a:t>
            </a:r>
            <a:r>
              <a:rPr lang="en-US" sz="2800" dirty="0" err="1" smtClean="0"/>
              <a:t>của</a:t>
            </a:r>
            <a:r>
              <a:rPr lang="en-US" sz="2800" dirty="0" smtClean="0"/>
              <a:t> </a:t>
            </a:r>
            <a:r>
              <a:rPr lang="en-US" sz="2800" dirty="0" err="1" smtClean="0"/>
              <a:t>thư</a:t>
            </a:r>
            <a:r>
              <a:rPr lang="en-US" sz="2800" dirty="0" smtClean="0"/>
              <a:t> </a:t>
            </a:r>
            <a:r>
              <a:rPr lang="en-US" sz="2800" dirty="0" err="1" smtClean="0"/>
              <a:t>viện</a:t>
            </a:r>
            <a:r>
              <a:rPr lang="en-US" sz="2800" dirty="0" smtClean="0"/>
              <a:t> </a:t>
            </a:r>
            <a:r>
              <a:rPr lang="en-US" sz="2800" dirty="0" err="1" smtClean="0"/>
              <a:t>Xnet</a:t>
            </a:r>
            <a:r>
              <a:rPr lang="en-US" sz="2800" dirty="0" smtClean="0"/>
              <a:t> </a:t>
            </a:r>
            <a:r>
              <a:rPr lang="en-US" sz="2800" dirty="0" err="1" smtClean="0"/>
              <a:t>để</a:t>
            </a:r>
            <a:r>
              <a:rPr lang="en-US" sz="2800" dirty="0" smtClean="0"/>
              <a:t> </a:t>
            </a:r>
            <a:r>
              <a:rPr lang="en-US" sz="2800" dirty="0" err="1" smtClean="0"/>
              <a:t>lấy</a:t>
            </a:r>
            <a:r>
              <a:rPr lang="en-US" sz="2800" dirty="0" smtClean="0"/>
              <a:t> </a:t>
            </a:r>
            <a:r>
              <a:rPr lang="en-US" sz="2800" dirty="0" err="1" smtClean="0"/>
              <a:t>trực</a:t>
            </a:r>
            <a:r>
              <a:rPr lang="en-US" sz="2800" dirty="0" smtClean="0"/>
              <a:t> </a:t>
            </a:r>
            <a:r>
              <a:rPr lang="en-US" sz="2800" dirty="0" err="1" smtClean="0"/>
              <a:t>tiếp</a:t>
            </a:r>
            <a:r>
              <a:rPr lang="en-US" sz="2800" dirty="0" smtClean="0"/>
              <a:t> IP </a:t>
            </a:r>
            <a:r>
              <a:rPr lang="en-US" sz="2800" dirty="0" err="1" smtClean="0"/>
              <a:t>và</a:t>
            </a:r>
            <a:r>
              <a:rPr lang="en-US" sz="2800" dirty="0" smtClean="0"/>
              <a:t> Port </a:t>
            </a:r>
            <a:r>
              <a:rPr lang="en-US" sz="2800" dirty="0" err="1" smtClean="0"/>
              <a:t>từ</a:t>
            </a:r>
            <a:r>
              <a:rPr lang="en-US" sz="2800" dirty="0" smtClean="0"/>
              <a:t> 1 </a:t>
            </a:r>
            <a:r>
              <a:rPr lang="en-US" sz="2800" dirty="0" err="1" smtClean="0"/>
              <a:t>trang</a:t>
            </a:r>
            <a:r>
              <a:rPr lang="en-US" sz="2800" dirty="0" smtClean="0"/>
              <a:t> web.</a:t>
            </a:r>
          </a:p>
          <a:p>
            <a:pPr marL="285750" indent="-285750">
              <a:buFontTx/>
              <a:buChar char="-"/>
            </a:pPr>
            <a:r>
              <a:rPr lang="en-US" sz="2800" dirty="0" err="1" smtClean="0"/>
              <a:t>Thay</a:t>
            </a:r>
            <a:r>
              <a:rPr lang="en-US" sz="2800" dirty="0" smtClean="0"/>
              <a:t> </a:t>
            </a:r>
            <a:r>
              <a:rPr lang="en-US" sz="2800" dirty="0" err="1" smtClean="0"/>
              <a:t>đổi</a:t>
            </a:r>
            <a:r>
              <a:rPr lang="en-US" sz="2800" dirty="0" smtClean="0"/>
              <a:t> Proxy </a:t>
            </a:r>
            <a:r>
              <a:rPr lang="en-US" sz="2800" dirty="0" err="1" smtClean="0"/>
              <a:t>của</a:t>
            </a:r>
            <a:r>
              <a:rPr lang="en-US" sz="2800" dirty="0" smtClean="0"/>
              <a:t> </a:t>
            </a:r>
            <a:r>
              <a:rPr lang="en-US" sz="2800" dirty="0" err="1" smtClean="0"/>
              <a:t>máy</a:t>
            </a:r>
            <a:r>
              <a:rPr lang="en-US" sz="2800" dirty="0" smtClean="0"/>
              <a:t> </a:t>
            </a:r>
            <a:r>
              <a:rPr lang="en-US" sz="2800" dirty="0" err="1" smtClean="0"/>
              <a:t>bằng</a:t>
            </a:r>
            <a:r>
              <a:rPr lang="en-US" sz="2800" dirty="0" smtClean="0"/>
              <a:t> </a:t>
            </a:r>
            <a:r>
              <a:rPr lang="en-US" sz="2800" dirty="0" err="1" smtClean="0"/>
              <a:t>các</a:t>
            </a:r>
            <a:r>
              <a:rPr lang="en-US" sz="2800" dirty="0" smtClean="0"/>
              <a:t> IP </a:t>
            </a:r>
            <a:r>
              <a:rPr lang="en-US" sz="2800" dirty="0" err="1" smtClean="0"/>
              <a:t>và</a:t>
            </a:r>
            <a:r>
              <a:rPr lang="en-US" sz="2800" dirty="0" smtClean="0"/>
              <a:t> Port </a:t>
            </a:r>
            <a:r>
              <a:rPr lang="en-US" sz="2800" dirty="0" err="1" smtClean="0"/>
              <a:t>được</a:t>
            </a:r>
            <a:r>
              <a:rPr lang="en-US" sz="2800" dirty="0" smtClean="0"/>
              <a:t> </a:t>
            </a:r>
            <a:r>
              <a:rPr lang="en-US" sz="2800" dirty="0" err="1" smtClean="0"/>
              <a:t>lấy</a:t>
            </a:r>
            <a:r>
              <a:rPr lang="en-US" sz="2800" dirty="0" smtClean="0"/>
              <a:t> </a:t>
            </a:r>
            <a:r>
              <a:rPr lang="en-US" sz="2800" dirty="0" err="1" smtClean="0"/>
              <a:t>về</a:t>
            </a:r>
            <a:r>
              <a:rPr lang="en-US" sz="2800" dirty="0" smtClean="0"/>
              <a:t> </a:t>
            </a:r>
            <a:r>
              <a:rPr lang="en-US" sz="2800" dirty="0" err="1" smtClean="0"/>
              <a:t>và</a:t>
            </a:r>
            <a:r>
              <a:rPr lang="en-US" sz="2800" dirty="0" smtClean="0"/>
              <a:t> </a:t>
            </a:r>
            <a:r>
              <a:rPr lang="en-US" sz="2800" dirty="0" err="1" smtClean="0"/>
              <a:t>làm</a:t>
            </a:r>
            <a:r>
              <a:rPr lang="en-US" sz="2800" dirty="0" smtClean="0"/>
              <a:t> </a:t>
            </a:r>
            <a:r>
              <a:rPr lang="en-US" sz="2800" dirty="0" err="1" smtClean="0"/>
              <a:t>cho</a:t>
            </a:r>
            <a:r>
              <a:rPr lang="en-US" sz="2800" dirty="0" smtClean="0"/>
              <a:t> </a:t>
            </a:r>
            <a:r>
              <a:rPr lang="en-US" sz="2800" dirty="0" err="1" smtClean="0"/>
              <a:t>máy</a:t>
            </a:r>
            <a:r>
              <a:rPr lang="en-US" sz="2800" dirty="0" smtClean="0"/>
              <a:t> </a:t>
            </a:r>
            <a:r>
              <a:rPr lang="en-US" sz="2800" dirty="0" err="1" smtClean="0"/>
              <a:t>chủ</a:t>
            </a:r>
            <a:r>
              <a:rPr lang="en-US" sz="2800" dirty="0" smtClean="0"/>
              <a:t> </a:t>
            </a:r>
            <a:r>
              <a:rPr lang="en-US" sz="2800" dirty="0" err="1" smtClean="0"/>
              <a:t>không</a:t>
            </a:r>
            <a:r>
              <a:rPr lang="en-US" sz="2800" dirty="0" smtClean="0"/>
              <a:t> </a:t>
            </a:r>
            <a:r>
              <a:rPr lang="en-US" sz="2800" dirty="0" err="1" smtClean="0"/>
              <a:t>thể</a:t>
            </a:r>
            <a:r>
              <a:rPr lang="en-US" sz="2800" dirty="0" smtClean="0"/>
              <a:t> </a:t>
            </a:r>
            <a:r>
              <a:rPr lang="en-US" sz="2800" dirty="0" err="1" smtClean="0"/>
              <a:t>xác</a:t>
            </a:r>
            <a:r>
              <a:rPr lang="en-US" sz="2800" dirty="0" smtClean="0"/>
              <a:t> </a:t>
            </a:r>
            <a:r>
              <a:rPr lang="en-US" sz="2800" dirty="0" err="1" smtClean="0"/>
              <a:t>định</a:t>
            </a:r>
            <a:r>
              <a:rPr lang="en-US" sz="2800" dirty="0" smtClean="0"/>
              <a:t> </a:t>
            </a:r>
            <a:r>
              <a:rPr lang="en-US" sz="2800" dirty="0" err="1" smtClean="0"/>
              <a:t>được</a:t>
            </a:r>
            <a:r>
              <a:rPr lang="en-US" sz="2800" dirty="0" smtClean="0"/>
              <a:t> </a:t>
            </a:r>
            <a:r>
              <a:rPr lang="en-US" sz="2800" dirty="0" err="1" smtClean="0"/>
              <a:t>chính</a:t>
            </a:r>
            <a:r>
              <a:rPr lang="en-US" sz="2800" dirty="0" smtClean="0"/>
              <a:t> </a:t>
            </a:r>
            <a:r>
              <a:rPr lang="en-US" sz="2800" dirty="0" err="1" smtClean="0"/>
              <a:t>xác</a:t>
            </a:r>
            <a:r>
              <a:rPr lang="en-US" sz="2800" dirty="0" smtClean="0"/>
              <a:t> </a:t>
            </a:r>
            <a:r>
              <a:rPr lang="en-US" sz="2800" dirty="0" err="1" smtClean="0"/>
              <a:t>địa</a:t>
            </a:r>
            <a:r>
              <a:rPr lang="en-US" sz="2800" dirty="0" smtClean="0"/>
              <a:t> </a:t>
            </a:r>
            <a:r>
              <a:rPr lang="en-US" sz="2800" dirty="0" err="1" smtClean="0"/>
              <a:t>chỉ</a:t>
            </a:r>
            <a:r>
              <a:rPr lang="en-US" sz="2800" dirty="0" smtClean="0"/>
              <a:t> </a:t>
            </a:r>
            <a:r>
              <a:rPr lang="en-US" sz="2800" dirty="0" err="1" smtClean="0"/>
              <a:t>của</a:t>
            </a:r>
            <a:r>
              <a:rPr lang="en-US" sz="2800" dirty="0" smtClean="0"/>
              <a:t> </a:t>
            </a:r>
            <a:r>
              <a:rPr lang="en-US" sz="2800" dirty="0" err="1" smtClean="0"/>
              <a:t>người</a:t>
            </a:r>
            <a:r>
              <a:rPr lang="en-US" sz="2800" dirty="0" smtClean="0"/>
              <a:t> </a:t>
            </a:r>
            <a:r>
              <a:rPr lang="en-US" sz="2800" dirty="0" err="1" smtClean="0"/>
              <a:t>truy</a:t>
            </a:r>
            <a:r>
              <a:rPr lang="en-US" sz="2800" dirty="0" smtClean="0"/>
              <a:t> </a:t>
            </a:r>
            <a:r>
              <a:rPr lang="en-US" sz="2800" dirty="0" err="1" smtClean="0"/>
              <a:t>cập</a:t>
            </a:r>
            <a:r>
              <a:rPr lang="en-US" sz="2800" dirty="0" smtClean="0"/>
              <a:t>.</a:t>
            </a:r>
          </a:p>
          <a:p>
            <a:pPr marL="285750" indent="-285750">
              <a:buFontTx/>
              <a:buChar char="-"/>
            </a:pPr>
            <a:r>
              <a:rPr lang="en-US" sz="2800" dirty="0" err="1" smtClean="0"/>
              <a:t>Ứng</a:t>
            </a:r>
            <a:r>
              <a:rPr lang="en-US" sz="2800" dirty="0" smtClean="0"/>
              <a:t> </a:t>
            </a:r>
            <a:r>
              <a:rPr lang="en-US" sz="2800" dirty="0" err="1" smtClean="0"/>
              <a:t>dụng</a:t>
            </a:r>
            <a:r>
              <a:rPr lang="en-US" sz="2800" dirty="0" smtClean="0"/>
              <a:t> </a:t>
            </a:r>
            <a:r>
              <a:rPr lang="en-US" sz="2800" dirty="0" err="1" smtClean="0"/>
              <a:t>nhận</a:t>
            </a:r>
            <a:r>
              <a:rPr lang="en-US" sz="2800" dirty="0" smtClean="0"/>
              <a:t> </a:t>
            </a:r>
            <a:r>
              <a:rPr lang="en-US" sz="2800" dirty="0" err="1" smtClean="0"/>
              <a:t>dạng</a:t>
            </a:r>
            <a:r>
              <a:rPr lang="en-US" sz="2800" dirty="0" smtClean="0"/>
              <a:t> </a:t>
            </a:r>
            <a:r>
              <a:rPr lang="en-US" sz="2800" dirty="0" err="1" smtClean="0"/>
              <a:t>ký</a:t>
            </a:r>
            <a:r>
              <a:rPr lang="en-US" sz="2800" dirty="0" smtClean="0"/>
              <a:t> </a:t>
            </a:r>
            <a:r>
              <a:rPr lang="en-US" sz="2800" dirty="0" err="1" smtClean="0"/>
              <a:t>tự</a:t>
            </a:r>
            <a:r>
              <a:rPr lang="en-US" sz="2800" dirty="0" smtClean="0"/>
              <a:t> </a:t>
            </a:r>
            <a:r>
              <a:rPr lang="en-US" sz="2800" dirty="0" err="1" smtClean="0"/>
              <a:t>quan</a:t>
            </a:r>
            <a:r>
              <a:rPr lang="en-US" sz="2800" dirty="0" smtClean="0"/>
              <a:t> </a:t>
            </a:r>
            <a:r>
              <a:rPr lang="en-US" sz="2800" dirty="0" err="1" smtClean="0"/>
              <a:t>học</a:t>
            </a:r>
            <a:r>
              <a:rPr lang="en-US" sz="2800" dirty="0" smtClean="0"/>
              <a:t> Optical Character </a:t>
            </a:r>
            <a:r>
              <a:rPr lang="en-US" sz="2800" dirty="0" err="1" smtClean="0"/>
              <a:t>Recognirion</a:t>
            </a:r>
            <a:r>
              <a:rPr lang="en-US" sz="2800" dirty="0" smtClean="0"/>
              <a:t> </a:t>
            </a:r>
            <a:r>
              <a:rPr lang="en-US" sz="2800" dirty="0" err="1" smtClean="0"/>
              <a:t>để</a:t>
            </a:r>
            <a:r>
              <a:rPr lang="en-US" sz="2800" dirty="0" smtClean="0"/>
              <a:t> </a:t>
            </a:r>
            <a:r>
              <a:rPr lang="en-US" sz="2800" dirty="0" err="1" smtClean="0"/>
              <a:t>quát</a:t>
            </a:r>
            <a:r>
              <a:rPr lang="en-US" sz="2800" dirty="0" smtClean="0"/>
              <a:t> </a:t>
            </a:r>
            <a:r>
              <a:rPr lang="en-US" sz="2800" dirty="0" err="1" smtClean="0"/>
              <a:t>văn</a:t>
            </a:r>
            <a:r>
              <a:rPr lang="en-US" sz="2800" dirty="0" smtClean="0"/>
              <a:t> </a:t>
            </a:r>
            <a:r>
              <a:rPr lang="en-US" sz="2800" dirty="0" err="1" smtClean="0"/>
              <a:t>bảng</a:t>
            </a:r>
            <a:r>
              <a:rPr lang="en-US" sz="2800" dirty="0" smtClean="0"/>
              <a:t> </a:t>
            </a:r>
            <a:r>
              <a:rPr lang="en-US" sz="2800" dirty="0" err="1" smtClean="0"/>
              <a:t>hình</a:t>
            </a:r>
            <a:r>
              <a:rPr lang="en-US" sz="2800" dirty="0" smtClean="0"/>
              <a:t> </a:t>
            </a:r>
            <a:r>
              <a:rPr lang="en-US" sz="2800" dirty="0" err="1" smtClean="0"/>
              <a:t>ảnh</a:t>
            </a:r>
            <a:r>
              <a:rPr lang="en-US" sz="2800" dirty="0" smtClean="0"/>
              <a:t> sang </a:t>
            </a:r>
            <a:r>
              <a:rPr lang="en-US" sz="2800" dirty="0" err="1" smtClean="0"/>
              <a:t>văn</a:t>
            </a:r>
            <a:r>
              <a:rPr lang="en-US" sz="2800" dirty="0" smtClean="0"/>
              <a:t> </a:t>
            </a:r>
            <a:r>
              <a:rPr lang="en-US" sz="2800" dirty="0" err="1" smtClean="0"/>
              <a:t>bản</a:t>
            </a:r>
            <a:r>
              <a:rPr lang="en-US" sz="2800" dirty="0" smtClean="0"/>
              <a:t> </a:t>
            </a:r>
            <a:r>
              <a:rPr lang="en-US" sz="2800" dirty="0" err="1" smtClean="0"/>
              <a:t>có</a:t>
            </a:r>
            <a:r>
              <a:rPr lang="en-US" sz="2800" dirty="0" smtClean="0"/>
              <a:t> </a:t>
            </a:r>
            <a:r>
              <a:rPr lang="en-US" sz="2800" dirty="0" err="1" smtClean="0"/>
              <a:t>thể</a:t>
            </a:r>
            <a:r>
              <a:rPr lang="en-US" sz="2800" dirty="0" smtClean="0"/>
              <a:t> </a:t>
            </a:r>
            <a:r>
              <a:rPr lang="en-US" sz="2800" dirty="0" err="1" smtClean="0"/>
              <a:t>chỉnh</a:t>
            </a:r>
            <a:r>
              <a:rPr lang="en-US" sz="2800" dirty="0" smtClean="0"/>
              <a:t> </a:t>
            </a:r>
            <a:r>
              <a:rPr lang="en-US" sz="2800" dirty="0" err="1" smtClean="0"/>
              <a:t>sửa</a:t>
            </a:r>
            <a:r>
              <a:rPr lang="en-US" sz="2800" dirty="0" smtClean="0"/>
              <a:t>.</a:t>
            </a:r>
            <a:endParaRPr lang="en-US" sz="2800" dirty="0"/>
          </a:p>
        </p:txBody>
      </p:sp>
    </p:spTree>
    <p:extLst>
      <p:ext uri="{BB962C8B-B14F-4D97-AF65-F5344CB8AC3E}">
        <p14:creationId xmlns:p14="http://schemas.microsoft.com/office/powerpoint/2010/main" val="896545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err="1" smtClean="0"/>
              <a:t>Một</a:t>
            </a:r>
            <a:r>
              <a:rPr lang="en-US" dirty="0" smtClean="0"/>
              <a:t> </a:t>
            </a:r>
            <a:r>
              <a:rPr lang="en-US" dirty="0" err="1" smtClean="0"/>
              <a:t>số</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cơ</a:t>
            </a:r>
            <a:r>
              <a:rPr lang="en-US" dirty="0" smtClean="0"/>
              <a:t> </a:t>
            </a:r>
            <a:r>
              <a:rPr lang="en-US" dirty="0" err="1" smtClean="0"/>
              <a:t>bản</a:t>
            </a:r>
            <a:r>
              <a:rPr lang="en-US" dirty="0" smtClean="0"/>
              <a:t>  </a:t>
            </a:r>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6</a:t>
            </a:fld>
            <a:endParaRPr lang="en-US" dirty="0"/>
          </a:p>
        </p:txBody>
      </p:sp>
      <p:sp>
        <p:nvSpPr>
          <p:cNvPr id="9" name="Text Placeholder 8"/>
          <p:cNvSpPr>
            <a:spLocks noGrp="1"/>
          </p:cNvSpPr>
          <p:nvPr>
            <p:ph type="body" sz="quarter" idx="32"/>
          </p:nvPr>
        </p:nvSpPr>
        <p:spPr>
          <a:xfrm>
            <a:off x="432000" y="1187116"/>
            <a:ext cx="11293920" cy="4989095"/>
          </a:xfrm>
        </p:spPr>
        <p:txBody>
          <a:bodyPr/>
          <a:lstStyle/>
          <a:p>
            <a:pPr marL="285750" indent="-285750">
              <a:buFontTx/>
              <a:buChar char="-"/>
            </a:pPr>
            <a:r>
              <a:rPr lang="en-US" sz="2400" dirty="0" err="1" smtClean="0"/>
              <a:t>Các</a:t>
            </a:r>
            <a:r>
              <a:rPr lang="en-US" sz="2400" dirty="0" smtClean="0"/>
              <a:t> </a:t>
            </a:r>
            <a:r>
              <a:rPr lang="en-US" sz="2400" dirty="0" err="1" smtClean="0"/>
              <a:t>nút</a:t>
            </a:r>
            <a:r>
              <a:rPr lang="en-US" sz="2400" dirty="0" smtClean="0"/>
              <a:t> </a:t>
            </a:r>
            <a:r>
              <a:rPr lang="en-US" sz="2400" dirty="0" err="1" smtClean="0"/>
              <a:t>điều</a:t>
            </a:r>
            <a:r>
              <a:rPr lang="en-US" sz="2400" dirty="0" smtClean="0"/>
              <a:t> </a:t>
            </a:r>
            <a:r>
              <a:rPr lang="en-US" sz="2400" dirty="0" err="1" smtClean="0"/>
              <a:t>hướng</a:t>
            </a:r>
            <a:r>
              <a:rPr lang="en-US" sz="2400" dirty="0" smtClean="0"/>
              <a:t> </a:t>
            </a:r>
            <a:r>
              <a:rPr lang="en-US" sz="2400" dirty="0" err="1" smtClean="0"/>
              <a:t>cơ</a:t>
            </a:r>
            <a:r>
              <a:rPr lang="en-US" sz="2400" dirty="0" smtClean="0"/>
              <a:t> </a:t>
            </a:r>
            <a:r>
              <a:rPr lang="en-US" sz="2400" dirty="0" err="1" smtClean="0"/>
              <a:t>bản</a:t>
            </a:r>
            <a:r>
              <a:rPr lang="en-US" sz="2400" dirty="0" smtClean="0"/>
              <a:t> </a:t>
            </a:r>
            <a:r>
              <a:rPr lang="en-US" sz="2400" dirty="0" err="1" smtClean="0"/>
              <a:t>như</a:t>
            </a:r>
            <a:r>
              <a:rPr lang="en-US" sz="2400" dirty="0" smtClean="0"/>
              <a:t> : </a:t>
            </a:r>
            <a:r>
              <a:rPr lang="en-US" sz="2400" dirty="0" err="1" smtClean="0"/>
              <a:t>tiến</a:t>
            </a:r>
            <a:r>
              <a:rPr lang="en-US" sz="2400" dirty="0" smtClean="0"/>
              <a:t> </a:t>
            </a:r>
            <a:r>
              <a:rPr lang="en-US" sz="2400" dirty="0" err="1" smtClean="0"/>
              <a:t>tới</a:t>
            </a:r>
            <a:r>
              <a:rPr lang="en-US" sz="2400" dirty="0" smtClean="0"/>
              <a:t> , </a:t>
            </a:r>
            <a:r>
              <a:rPr lang="en-US" sz="2400" dirty="0" err="1" smtClean="0"/>
              <a:t>trà</a:t>
            </a:r>
            <a:r>
              <a:rPr lang="en-US" sz="2400" dirty="0" smtClean="0"/>
              <a:t> </a:t>
            </a:r>
            <a:r>
              <a:rPr lang="en-US" sz="2400" dirty="0" err="1" smtClean="0"/>
              <a:t>về</a:t>
            </a:r>
            <a:r>
              <a:rPr lang="en-US" sz="2400" dirty="0" smtClean="0"/>
              <a:t> , </a:t>
            </a:r>
            <a:r>
              <a:rPr lang="en-US" sz="2400" dirty="0" err="1" smtClean="0"/>
              <a:t>tải</a:t>
            </a:r>
            <a:r>
              <a:rPr lang="en-US" sz="2400" dirty="0" smtClean="0"/>
              <a:t> </a:t>
            </a:r>
            <a:r>
              <a:rPr lang="en-US" sz="2400" dirty="0" err="1" smtClean="0"/>
              <a:t>lại</a:t>
            </a:r>
            <a:r>
              <a:rPr lang="en-US" sz="2400" dirty="0" smtClean="0"/>
              <a:t> </a:t>
            </a:r>
            <a:r>
              <a:rPr lang="en-US" sz="2400" dirty="0" err="1" smtClean="0"/>
              <a:t>trang</a:t>
            </a:r>
            <a:r>
              <a:rPr lang="en-US" sz="2400" dirty="0" smtClean="0"/>
              <a:t> , </a:t>
            </a:r>
            <a:r>
              <a:rPr lang="en-US" sz="2400" dirty="0" err="1" smtClean="0"/>
              <a:t>truy</a:t>
            </a:r>
            <a:r>
              <a:rPr lang="en-US" sz="2400" dirty="0" smtClean="0"/>
              <a:t> </a:t>
            </a:r>
            <a:r>
              <a:rPr lang="en-US" sz="2400" dirty="0" err="1" smtClean="0"/>
              <a:t>cập</a:t>
            </a:r>
            <a:r>
              <a:rPr lang="en-US" sz="2400" dirty="0" smtClean="0"/>
              <a:t> , </a:t>
            </a:r>
            <a:r>
              <a:rPr lang="en-US" sz="2400" dirty="0" err="1" smtClean="0"/>
              <a:t>dừng</a:t>
            </a:r>
            <a:r>
              <a:rPr lang="en-US" sz="2400" dirty="0" smtClean="0"/>
              <a:t> </a:t>
            </a:r>
            <a:r>
              <a:rPr lang="en-US" sz="2400" dirty="0" err="1" smtClean="0"/>
              <a:t>tải</a:t>
            </a:r>
            <a:r>
              <a:rPr lang="en-US" sz="2400" dirty="0" smtClean="0"/>
              <a:t> ,…</a:t>
            </a:r>
          </a:p>
          <a:p>
            <a:pPr marL="285750" indent="-285750">
              <a:buFontTx/>
              <a:buChar char="-"/>
            </a:pPr>
            <a:r>
              <a:rPr lang="en-US" sz="2400" dirty="0" err="1" smtClean="0"/>
              <a:t>Thêm</a:t>
            </a:r>
            <a:r>
              <a:rPr lang="en-US" sz="2400" dirty="0" smtClean="0"/>
              <a:t> </a:t>
            </a:r>
            <a:r>
              <a:rPr lang="en-US" sz="2400" dirty="0" err="1" smtClean="0"/>
              <a:t>đường</a:t>
            </a:r>
            <a:r>
              <a:rPr lang="en-US" sz="2400" dirty="0" smtClean="0"/>
              <a:t> </a:t>
            </a:r>
            <a:r>
              <a:rPr lang="en-US" sz="2400" dirty="0" err="1" smtClean="0"/>
              <a:t>dẫn</a:t>
            </a:r>
            <a:r>
              <a:rPr lang="en-US" sz="2400" dirty="0" smtClean="0"/>
              <a:t> </a:t>
            </a:r>
            <a:r>
              <a:rPr lang="en-US" sz="2400" dirty="0" err="1" smtClean="0"/>
              <a:t>vào</a:t>
            </a:r>
            <a:r>
              <a:rPr lang="en-US" sz="2400" dirty="0" smtClean="0"/>
              <a:t> </a:t>
            </a:r>
            <a:r>
              <a:rPr lang="en-US" sz="2400" dirty="0" err="1" smtClean="0"/>
              <a:t>mục</a:t>
            </a:r>
            <a:r>
              <a:rPr lang="en-US" sz="2400" dirty="0" smtClean="0"/>
              <a:t> </a:t>
            </a:r>
            <a:r>
              <a:rPr lang="en-US" sz="2400" dirty="0" err="1" smtClean="0"/>
              <a:t>ưa</a:t>
            </a:r>
            <a:r>
              <a:rPr lang="en-US" sz="2400" dirty="0" smtClean="0"/>
              <a:t> </a:t>
            </a:r>
            <a:r>
              <a:rPr lang="en-US" sz="2400" dirty="0" err="1" smtClean="0"/>
              <a:t>thích</a:t>
            </a:r>
            <a:r>
              <a:rPr lang="en-US" sz="2400" dirty="0" smtClean="0"/>
              <a:t> </a:t>
            </a:r>
            <a:r>
              <a:rPr lang="en-US" sz="2400" dirty="0" err="1" smtClean="0"/>
              <a:t>hoặc</a:t>
            </a:r>
            <a:r>
              <a:rPr lang="en-US" sz="2400" dirty="0" smtClean="0"/>
              <a:t> </a:t>
            </a:r>
            <a:r>
              <a:rPr lang="en-US" sz="2400" dirty="0" err="1" smtClean="0"/>
              <a:t>thêm</a:t>
            </a:r>
            <a:r>
              <a:rPr lang="en-US" sz="2400" dirty="0" smtClean="0"/>
              <a:t> </a:t>
            </a:r>
            <a:r>
              <a:rPr lang="en-US" sz="2400" dirty="0" err="1" smtClean="0"/>
              <a:t>vào</a:t>
            </a:r>
            <a:r>
              <a:rPr lang="en-US" sz="2400" dirty="0" smtClean="0"/>
              <a:t> </a:t>
            </a:r>
            <a:r>
              <a:rPr lang="en-US" sz="2400" dirty="0" err="1" smtClean="0"/>
              <a:t>linkbar</a:t>
            </a:r>
            <a:r>
              <a:rPr lang="en-US" sz="2400" dirty="0" smtClean="0"/>
              <a:t> </a:t>
            </a:r>
            <a:r>
              <a:rPr lang="en-US" sz="2400" dirty="0" err="1" smtClean="0"/>
              <a:t>hiển</a:t>
            </a:r>
            <a:r>
              <a:rPr lang="en-US" sz="2400" dirty="0" smtClean="0"/>
              <a:t> </a:t>
            </a:r>
            <a:r>
              <a:rPr lang="en-US" sz="2400" dirty="0" err="1" smtClean="0"/>
              <a:t>thị</a:t>
            </a:r>
            <a:r>
              <a:rPr lang="en-US" sz="2400" dirty="0" smtClean="0"/>
              <a:t> </a:t>
            </a:r>
            <a:r>
              <a:rPr lang="en-US" sz="2400" dirty="0" err="1" smtClean="0"/>
              <a:t>phía</a:t>
            </a:r>
            <a:r>
              <a:rPr lang="en-US" sz="2400" dirty="0" smtClean="0"/>
              <a:t> </a:t>
            </a:r>
            <a:r>
              <a:rPr lang="en-US" sz="2400" dirty="0" err="1" smtClean="0"/>
              <a:t>trên</a:t>
            </a:r>
            <a:r>
              <a:rPr lang="en-US" sz="2400" dirty="0" smtClean="0"/>
              <a:t> </a:t>
            </a:r>
            <a:r>
              <a:rPr lang="en-US" sz="2400" dirty="0" err="1" smtClean="0"/>
              <a:t>các</a:t>
            </a:r>
            <a:r>
              <a:rPr lang="en-US" sz="2400" dirty="0" smtClean="0"/>
              <a:t> tab </a:t>
            </a:r>
            <a:r>
              <a:rPr lang="en-US" sz="2400" dirty="0" err="1" smtClean="0"/>
              <a:t>duyệt</a:t>
            </a:r>
            <a:r>
              <a:rPr lang="en-US" sz="2400" dirty="0" smtClean="0"/>
              <a:t> web.</a:t>
            </a:r>
          </a:p>
          <a:p>
            <a:pPr marL="285750" indent="-285750">
              <a:buFontTx/>
              <a:buChar char="-"/>
            </a:pPr>
            <a:r>
              <a:rPr lang="en-US" sz="2400" dirty="0" err="1" smtClean="0"/>
              <a:t>Lưu</a:t>
            </a:r>
            <a:r>
              <a:rPr lang="en-US" sz="2400" dirty="0" smtClean="0"/>
              <a:t> </a:t>
            </a:r>
            <a:r>
              <a:rPr lang="en-US" sz="2400" dirty="0" err="1" smtClean="0"/>
              <a:t>trữ</a:t>
            </a:r>
            <a:r>
              <a:rPr lang="en-US" sz="2400" dirty="0" smtClean="0"/>
              <a:t> </a:t>
            </a:r>
            <a:r>
              <a:rPr lang="en-US" sz="2400" dirty="0" err="1" smtClean="0"/>
              <a:t>và</a:t>
            </a:r>
            <a:r>
              <a:rPr lang="en-US" sz="2400" dirty="0" smtClean="0"/>
              <a:t> </a:t>
            </a:r>
            <a:r>
              <a:rPr lang="en-US" sz="2400" dirty="0" err="1" smtClean="0"/>
              <a:t>truy</a:t>
            </a:r>
            <a:r>
              <a:rPr lang="en-US" sz="2400" dirty="0" smtClean="0"/>
              <a:t> </a:t>
            </a:r>
            <a:r>
              <a:rPr lang="en-US" sz="2400" dirty="0" err="1" smtClean="0"/>
              <a:t>cập</a:t>
            </a:r>
            <a:r>
              <a:rPr lang="en-US" sz="2400" dirty="0" smtClean="0"/>
              <a:t> </a:t>
            </a:r>
            <a:r>
              <a:rPr lang="en-US" sz="2400" dirty="0" err="1" smtClean="0"/>
              <a:t>trang</a:t>
            </a:r>
            <a:r>
              <a:rPr lang="en-US" sz="2400" dirty="0" smtClean="0"/>
              <a:t> web </a:t>
            </a:r>
            <a:r>
              <a:rPr lang="en-US" sz="2400" dirty="0" err="1" smtClean="0"/>
              <a:t>từ</a:t>
            </a:r>
            <a:r>
              <a:rPr lang="en-US" sz="2400" dirty="0" smtClean="0"/>
              <a:t> </a:t>
            </a:r>
            <a:r>
              <a:rPr lang="en-US" sz="2400" dirty="0" err="1" smtClean="0"/>
              <a:t>phần</a:t>
            </a:r>
            <a:r>
              <a:rPr lang="en-US" sz="2400" dirty="0" smtClean="0"/>
              <a:t> </a:t>
            </a:r>
            <a:r>
              <a:rPr lang="en-US" sz="2400" dirty="0" err="1" smtClean="0"/>
              <a:t>lịch</a:t>
            </a:r>
            <a:r>
              <a:rPr lang="en-US" sz="2400" dirty="0" smtClean="0"/>
              <a:t> </a:t>
            </a:r>
            <a:r>
              <a:rPr lang="en-US" sz="2400" dirty="0" err="1" smtClean="0"/>
              <a:t>sử</a:t>
            </a:r>
            <a:r>
              <a:rPr lang="en-US" sz="2400" dirty="0" smtClean="0"/>
              <a:t> (history).</a:t>
            </a:r>
          </a:p>
          <a:p>
            <a:pPr marL="285750" indent="-285750">
              <a:buFontTx/>
              <a:buChar char="-"/>
            </a:pPr>
            <a:r>
              <a:rPr lang="en-US" sz="2400" dirty="0" err="1" smtClean="0"/>
              <a:t>Một</a:t>
            </a:r>
            <a:r>
              <a:rPr lang="en-US" sz="2400" dirty="0" smtClean="0"/>
              <a:t> </a:t>
            </a:r>
            <a:r>
              <a:rPr lang="en-US" sz="2400" dirty="0" err="1" smtClean="0"/>
              <a:t>số</a:t>
            </a:r>
            <a:r>
              <a:rPr lang="en-US" sz="2400" dirty="0" smtClean="0"/>
              <a:t> </a:t>
            </a:r>
            <a:r>
              <a:rPr lang="en-US" sz="2400" dirty="0" err="1" smtClean="0"/>
              <a:t>tùy</a:t>
            </a:r>
            <a:r>
              <a:rPr lang="en-US" sz="2400" dirty="0" smtClean="0"/>
              <a:t> </a:t>
            </a:r>
            <a:r>
              <a:rPr lang="en-US" sz="2400" dirty="0" err="1" smtClean="0"/>
              <a:t>chọn</a:t>
            </a:r>
            <a:r>
              <a:rPr lang="en-US" sz="2400" dirty="0" smtClean="0"/>
              <a:t> setting </a:t>
            </a:r>
            <a:r>
              <a:rPr lang="en-US" sz="2400" dirty="0" err="1" smtClean="0"/>
              <a:t>cơ</a:t>
            </a:r>
            <a:r>
              <a:rPr lang="en-US" sz="2400" dirty="0" smtClean="0"/>
              <a:t> </a:t>
            </a:r>
            <a:r>
              <a:rPr lang="en-US" sz="2400" dirty="0" err="1" smtClean="0"/>
              <a:t>bản</a:t>
            </a:r>
            <a:r>
              <a:rPr lang="en-US" sz="2400" dirty="0" smtClean="0"/>
              <a:t> </a:t>
            </a:r>
            <a:r>
              <a:rPr lang="en-US" sz="2400" dirty="0" err="1" smtClean="0"/>
              <a:t>như</a:t>
            </a:r>
            <a:r>
              <a:rPr lang="en-US" sz="2400" dirty="0" smtClean="0"/>
              <a:t> </a:t>
            </a:r>
            <a:r>
              <a:rPr lang="en-US" sz="2400" dirty="0" err="1" smtClean="0"/>
              <a:t>cỡ</a:t>
            </a:r>
            <a:r>
              <a:rPr lang="en-US" sz="2400" dirty="0" smtClean="0"/>
              <a:t> </a:t>
            </a:r>
            <a:r>
              <a:rPr lang="en-US" sz="2400" dirty="0" err="1" smtClean="0"/>
              <a:t>chữ</a:t>
            </a:r>
            <a:r>
              <a:rPr lang="en-US" sz="2400" dirty="0" smtClean="0"/>
              <a:t> , </a:t>
            </a:r>
            <a:r>
              <a:rPr lang="en-US" sz="2400" dirty="0" err="1" smtClean="0"/>
              <a:t>màu</a:t>
            </a:r>
            <a:r>
              <a:rPr lang="en-US" sz="2400" dirty="0" smtClean="0"/>
              <a:t> </a:t>
            </a:r>
            <a:r>
              <a:rPr lang="en-US" sz="2400" dirty="0" err="1" smtClean="0"/>
              <a:t>nền</a:t>
            </a:r>
            <a:r>
              <a:rPr lang="en-US" sz="2400" dirty="0" smtClean="0"/>
              <a:t>, …</a:t>
            </a:r>
          </a:p>
          <a:p>
            <a:pPr marL="285750" indent="-285750">
              <a:buFontTx/>
              <a:buChar char="-"/>
            </a:pPr>
            <a:r>
              <a:rPr lang="en-US" sz="2400" dirty="0" err="1" smtClean="0"/>
              <a:t>Xem</a:t>
            </a:r>
            <a:r>
              <a:rPr lang="en-US" sz="2400" dirty="0" smtClean="0"/>
              <a:t> source html </a:t>
            </a:r>
            <a:r>
              <a:rPr lang="en-US" sz="2400" dirty="0" err="1" smtClean="0"/>
              <a:t>của</a:t>
            </a:r>
            <a:r>
              <a:rPr lang="en-US" sz="2400" dirty="0" smtClean="0"/>
              <a:t> </a:t>
            </a:r>
            <a:r>
              <a:rPr lang="en-US" sz="2400" dirty="0" err="1" smtClean="0"/>
              <a:t>trang</a:t>
            </a:r>
            <a:r>
              <a:rPr lang="en-US" sz="2400" dirty="0" smtClean="0"/>
              <a:t> web </a:t>
            </a:r>
            <a:r>
              <a:rPr lang="en-US" sz="2400" dirty="0" err="1" smtClean="0"/>
              <a:t>mình</a:t>
            </a:r>
            <a:r>
              <a:rPr lang="en-US" sz="2400" dirty="0" smtClean="0"/>
              <a:t> </a:t>
            </a:r>
            <a:r>
              <a:rPr lang="en-US" sz="2400" dirty="0" err="1" smtClean="0"/>
              <a:t>truy</a:t>
            </a:r>
            <a:r>
              <a:rPr lang="en-US" sz="2400" dirty="0" smtClean="0"/>
              <a:t> </a:t>
            </a:r>
            <a:r>
              <a:rPr lang="en-US" sz="2400" dirty="0" err="1" smtClean="0"/>
              <a:t>cập</a:t>
            </a:r>
            <a:r>
              <a:rPr lang="en-US" sz="2400" dirty="0" smtClean="0"/>
              <a:t>.</a:t>
            </a:r>
          </a:p>
          <a:p>
            <a:pPr marL="285750" indent="-285750">
              <a:buFontTx/>
              <a:buChar char="-"/>
            </a:pPr>
            <a:r>
              <a:rPr lang="en-US" sz="2400" dirty="0" err="1" smtClean="0"/>
              <a:t>Xem</a:t>
            </a:r>
            <a:r>
              <a:rPr lang="en-US" sz="2400" dirty="0" smtClean="0"/>
              <a:t> </a:t>
            </a:r>
            <a:r>
              <a:rPr lang="en-US" sz="2400" dirty="0" err="1" smtClean="0"/>
              <a:t>và</a:t>
            </a:r>
            <a:r>
              <a:rPr lang="en-US" sz="2400" dirty="0" smtClean="0"/>
              <a:t> in </a:t>
            </a:r>
            <a:r>
              <a:rPr lang="en-US" sz="2400" dirty="0" err="1" smtClean="0"/>
              <a:t>trang</a:t>
            </a:r>
            <a:r>
              <a:rPr lang="en-US" sz="2400" dirty="0" smtClean="0"/>
              <a:t>.</a:t>
            </a:r>
          </a:p>
          <a:p>
            <a:pPr marL="285750" indent="-285750">
              <a:buFontTx/>
              <a:buChar char="-"/>
            </a:pPr>
            <a:r>
              <a:rPr lang="en-US" sz="2400" dirty="0" err="1" smtClean="0"/>
              <a:t>Chức</a:t>
            </a:r>
            <a:r>
              <a:rPr lang="en-US" sz="2400" dirty="0" smtClean="0"/>
              <a:t> </a:t>
            </a:r>
            <a:r>
              <a:rPr lang="en-US" sz="2400" dirty="0" err="1" smtClean="0"/>
              <a:t>năng</a:t>
            </a:r>
            <a:r>
              <a:rPr lang="en-US" sz="2400" dirty="0" smtClean="0"/>
              <a:t> </a:t>
            </a:r>
            <a:r>
              <a:rPr lang="en-US" sz="2400" dirty="0" err="1" smtClean="0"/>
              <a:t>thay</a:t>
            </a:r>
            <a:r>
              <a:rPr lang="en-US" sz="2400" dirty="0" smtClean="0"/>
              <a:t> </a:t>
            </a:r>
            <a:r>
              <a:rPr lang="en-US" sz="2400" dirty="0" err="1" smtClean="0"/>
              <a:t>đổi</a:t>
            </a:r>
            <a:r>
              <a:rPr lang="en-US" sz="2400" dirty="0" smtClean="0"/>
              <a:t> proxy </a:t>
            </a:r>
            <a:r>
              <a:rPr lang="en-US" sz="2400" dirty="0" err="1" smtClean="0"/>
              <a:t>để</a:t>
            </a:r>
            <a:r>
              <a:rPr lang="en-US" sz="2400" dirty="0" smtClean="0"/>
              <a:t> </a:t>
            </a:r>
            <a:r>
              <a:rPr lang="en-US" sz="2400" dirty="0" err="1" smtClean="0"/>
              <a:t>máy</a:t>
            </a:r>
            <a:r>
              <a:rPr lang="en-US" sz="2400" dirty="0" smtClean="0"/>
              <a:t> </a:t>
            </a:r>
            <a:r>
              <a:rPr lang="en-US" sz="2400" dirty="0" err="1" smtClean="0"/>
              <a:t>chủ</a:t>
            </a:r>
            <a:r>
              <a:rPr lang="en-US" sz="2400" dirty="0" smtClean="0"/>
              <a:t> </a:t>
            </a:r>
            <a:r>
              <a:rPr lang="en-US" sz="2400" dirty="0" err="1" smtClean="0"/>
              <a:t>không</a:t>
            </a:r>
            <a:r>
              <a:rPr lang="en-US" sz="2400" dirty="0" smtClean="0"/>
              <a:t> </a:t>
            </a:r>
            <a:r>
              <a:rPr lang="en-US" sz="2400" dirty="0" err="1" smtClean="0"/>
              <a:t>xác</a:t>
            </a:r>
            <a:r>
              <a:rPr lang="en-US" sz="2400" dirty="0" smtClean="0"/>
              <a:t> </a:t>
            </a:r>
            <a:r>
              <a:rPr lang="en-US" sz="2400" dirty="0" err="1" smtClean="0"/>
              <a:t>định</a:t>
            </a:r>
            <a:r>
              <a:rPr lang="en-US" sz="2400" dirty="0" smtClean="0"/>
              <a:t> </a:t>
            </a:r>
            <a:r>
              <a:rPr lang="en-US" sz="2400" dirty="0" err="1" smtClean="0"/>
              <a:t>dược</a:t>
            </a:r>
            <a:r>
              <a:rPr lang="en-US" sz="2400" dirty="0" smtClean="0"/>
              <a:t> </a:t>
            </a:r>
            <a:r>
              <a:rPr lang="en-US" sz="2400" dirty="0" err="1" smtClean="0"/>
              <a:t>địa</a:t>
            </a:r>
            <a:r>
              <a:rPr lang="en-US" sz="2400" dirty="0" smtClean="0"/>
              <a:t> </a:t>
            </a:r>
            <a:r>
              <a:rPr lang="en-US" sz="2400" dirty="0" err="1" smtClean="0"/>
              <a:t>chỉ</a:t>
            </a:r>
            <a:r>
              <a:rPr lang="en-US" sz="2400" dirty="0" smtClean="0"/>
              <a:t> </a:t>
            </a:r>
            <a:r>
              <a:rPr lang="en-US" sz="2400" dirty="0" err="1" smtClean="0"/>
              <a:t>truy</a:t>
            </a:r>
            <a:r>
              <a:rPr lang="en-US" sz="2400" dirty="0" smtClean="0"/>
              <a:t> </a:t>
            </a:r>
            <a:r>
              <a:rPr lang="en-US" sz="2400" dirty="0" err="1" smtClean="0"/>
              <a:t>cập</a:t>
            </a:r>
            <a:r>
              <a:rPr lang="en-US" sz="2400" dirty="0" smtClean="0"/>
              <a:t>.</a:t>
            </a:r>
          </a:p>
          <a:p>
            <a:pPr marL="285750" indent="-285750">
              <a:buFontTx/>
              <a:buChar char="-"/>
            </a:pPr>
            <a:r>
              <a:rPr lang="en-US" sz="2400" dirty="0" err="1" smtClean="0"/>
              <a:t>Chức</a:t>
            </a:r>
            <a:r>
              <a:rPr lang="en-US" sz="2400" dirty="0" smtClean="0"/>
              <a:t> </a:t>
            </a:r>
            <a:r>
              <a:rPr lang="en-US" sz="2400" dirty="0" err="1" smtClean="0"/>
              <a:t>năng</a:t>
            </a:r>
            <a:r>
              <a:rPr lang="en-US" sz="2400" dirty="0" smtClean="0"/>
              <a:t> OCR dung </a:t>
            </a:r>
            <a:r>
              <a:rPr lang="en-US" sz="2400" dirty="0" err="1" smtClean="0"/>
              <a:t>để</a:t>
            </a:r>
            <a:r>
              <a:rPr lang="en-US" sz="2400" dirty="0" smtClean="0"/>
              <a:t> web </a:t>
            </a:r>
            <a:r>
              <a:rPr lang="en-US" sz="2400" dirty="0" err="1" smtClean="0"/>
              <a:t>những</a:t>
            </a:r>
            <a:r>
              <a:rPr lang="en-US" sz="2400" dirty="0" smtClean="0"/>
              <a:t> </a:t>
            </a:r>
            <a:r>
              <a:rPr lang="en-US" sz="2400" dirty="0" err="1" smtClean="0"/>
              <a:t>văn</a:t>
            </a:r>
            <a:r>
              <a:rPr lang="en-US" sz="2400" dirty="0" smtClean="0"/>
              <a:t> </a:t>
            </a:r>
            <a:r>
              <a:rPr lang="en-US" sz="2400" dirty="0" err="1" smtClean="0"/>
              <a:t>bản</a:t>
            </a:r>
            <a:r>
              <a:rPr lang="en-US" sz="2400" dirty="0" smtClean="0"/>
              <a:t> </a:t>
            </a:r>
            <a:r>
              <a:rPr lang="en-US" sz="2400" dirty="0" err="1" smtClean="0"/>
              <a:t>hình</a:t>
            </a:r>
            <a:r>
              <a:rPr lang="en-US" sz="2400" dirty="0" smtClean="0"/>
              <a:t> </a:t>
            </a:r>
            <a:r>
              <a:rPr lang="en-US" sz="2400" dirty="0" err="1" smtClean="0"/>
              <a:t>ảnh</a:t>
            </a:r>
            <a:r>
              <a:rPr lang="en-US" sz="2400" dirty="0" smtClean="0"/>
              <a:t> </a:t>
            </a:r>
            <a:r>
              <a:rPr lang="en-US" sz="2400" dirty="0" err="1" smtClean="0"/>
              <a:t>thành</a:t>
            </a:r>
            <a:r>
              <a:rPr lang="en-US" sz="2400" dirty="0" smtClean="0"/>
              <a:t> </a:t>
            </a:r>
            <a:r>
              <a:rPr lang="en-US" sz="2400" dirty="0" err="1" smtClean="0"/>
              <a:t>văn</a:t>
            </a:r>
            <a:r>
              <a:rPr lang="en-US" sz="2400" dirty="0" smtClean="0"/>
              <a:t> </a:t>
            </a:r>
            <a:r>
              <a:rPr lang="en-US" sz="2400" dirty="0" err="1" smtClean="0"/>
              <a:t>bản</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chỉnh</a:t>
            </a:r>
            <a:r>
              <a:rPr lang="en-US" sz="2400" dirty="0" smtClean="0"/>
              <a:t> </a:t>
            </a:r>
            <a:r>
              <a:rPr lang="en-US" sz="2400" dirty="0" err="1" smtClean="0"/>
              <a:t>sửa</a:t>
            </a:r>
            <a:r>
              <a:rPr lang="en-US" sz="2400" dirty="0" smtClean="0"/>
              <a:t> </a:t>
            </a:r>
            <a:r>
              <a:rPr lang="en-US" sz="2400" dirty="0" err="1" smtClean="0"/>
              <a:t>được</a:t>
            </a:r>
            <a:r>
              <a:rPr lang="en-US" sz="2400" dirty="0" smtClean="0"/>
              <a:t>.</a:t>
            </a:r>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318883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cơ</a:t>
            </a:r>
            <a:r>
              <a:rPr lang="en-US" dirty="0" smtClean="0"/>
              <a:t> </a:t>
            </a:r>
            <a:r>
              <a:rPr lang="en-US" dirty="0" err="1" smtClean="0"/>
              <a:t>bản</a:t>
            </a:r>
            <a:r>
              <a:rPr lang="en-US" dirty="0" smtClean="0"/>
              <a:t> .</a:t>
            </a:r>
            <a:endParaRPr lang="en-US" dirty="0"/>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err="1" smtClean="0"/>
              <a:t>Các</a:t>
            </a:r>
            <a:r>
              <a:rPr lang="en-US" dirty="0" smtClean="0"/>
              <a:t> </a:t>
            </a:r>
            <a:r>
              <a:rPr lang="en-US" dirty="0" err="1" smtClean="0"/>
              <a:t>phím</a:t>
            </a:r>
            <a:r>
              <a:rPr lang="en-US" dirty="0" smtClean="0"/>
              <a:t> </a:t>
            </a:r>
            <a:r>
              <a:rPr lang="en-US" dirty="0" err="1" smtClean="0"/>
              <a:t>điều</a:t>
            </a:r>
            <a:r>
              <a:rPr lang="en-US" dirty="0" smtClean="0"/>
              <a:t> </a:t>
            </a:r>
            <a:r>
              <a:rPr lang="en-US" dirty="0" err="1" smtClean="0"/>
              <a:t>hướng</a:t>
            </a:r>
            <a:r>
              <a:rPr lang="en-US" dirty="0" smtClean="0"/>
              <a:t> </a:t>
            </a:r>
            <a:r>
              <a:rPr lang="en-US" dirty="0" err="1" smtClean="0"/>
              <a:t>cơ</a:t>
            </a:r>
            <a:r>
              <a:rPr lang="en-US" dirty="0" smtClean="0"/>
              <a:t> </a:t>
            </a:r>
            <a:r>
              <a:rPr lang="en-US" dirty="0" err="1" smtClean="0"/>
              <a:t>bản</a:t>
            </a:r>
            <a:endParaRPr lang="en-US"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7</a:t>
            </a:fld>
            <a:endParaRPr lang="en-US" dirty="0"/>
          </a:p>
        </p:txBody>
      </p:sp>
      <p:pic>
        <p:nvPicPr>
          <p:cNvPr id="5" name="Picture 4"/>
          <p:cNvPicPr>
            <a:picLocks noChangeAspect="1"/>
          </p:cNvPicPr>
          <p:nvPr/>
        </p:nvPicPr>
        <p:blipFill>
          <a:blip r:embed="rId3"/>
          <a:stretch>
            <a:fillRect/>
          </a:stretch>
        </p:blipFill>
        <p:spPr>
          <a:xfrm>
            <a:off x="576442" y="1512000"/>
            <a:ext cx="11401425" cy="2486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flipV="1">
            <a:off x="690113" y="1742537"/>
            <a:ext cx="146649" cy="28380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31800" y="4580626"/>
            <a:ext cx="663755" cy="276046"/>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t>Trở</a:t>
            </a:r>
            <a:r>
              <a:rPr lang="en-US" sz="1200" dirty="0" smtClean="0"/>
              <a:t> </a:t>
            </a:r>
            <a:r>
              <a:rPr lang="en-US" sz="1200" dirty="0" err="1" smtClean="0"/>
              <a:t>về</a:t>
            </a:r>
            <a:r>
              <a:rPr lang="en-US" sz="1200" dirty="0" smtClean="0"/>
              <a:t> </a:t>
            </a:r>
            <a:endParaRPr lang="en-US" sz="1200" dirty="0"/>
          </a:p>
        </p:txBody>
      </p:sp>
      <p:cxnSp>
        <p:nvCxnSpPr>
          <p:cNvPr id="16" name="Straight Arrow Connector 15"/>
          <p:cNvCxnSpPr/>
          <p:nvPr/>
        </p:nvCxnSpPr>
        <p:spPr>
          <a:xfrm flipH="1" flipV="1">
            <a:off x="1209226" y="1742537"/>
            <a:ext cx="402955" cy="2838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280303" y="4580626"/>
            <a:ext cx="704342" cy="276046"/>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t>Tiến</a:t>
            </a:r>
            <a:r>
              <a:rPr lang="en-US" sz="1200" dirty="0" smtClean="0"/>
              <a:t> </a:t>
            </a:r>
            <a:r>
              <a:rPr lang="en-US" sz="1200" dirty="0" err="1" smtClean="0"/>
              <a:t>tới</a:t>
            </a:r>
            <a:r>
              <a:rPr lang="en-US" sz="1200" dirty="0" smtClean="0"/>
              <a:t>  </a:t>
            </a:r>
            <a:endParaRPr lang="en-US" sz="1200" dirty="0"/>
          </a:p>
        </p:txBody>
      </p:sp>
      <p:cxnSp>
        <p:nvCxnSpPr>
          <p:cNvPr id="19" name="Straight Arrow Connector 18"/>
          <p:cNvCxnSpPr/>
          <p:nvPr/>
        </p:nvCxnSpPr>
        <p:spPr>
          <a:xfrm flipH="1" flipV="1">
            <a:off x="1683258" y="1742537"/>
            <a:ext cx="682535" cy="2838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107480" y="4580626"/>
            <a:ext cx="663755" cy="276046"/>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a:t>
            </a:r>
            <a:r>
              <a:rPr lang="en-US" sz="1200" dirty="0" smtClean="0"/>
              <a:t>ome </a:t>
            </a:r>
            <a:endParaRPr lang="en-US" sz="1200" dirty="0"/>
          </a:p>
        </p:txBody>
      </p:sp>
      <p:cxnSp>
        <p:nvCxnSpPr>
          <p:cNvPr id="22" name="Straight Arrow Connector 21"/>
          <p:cNvCxnSpPr/>
          <p:nvPr/>
        </p:nvCxnSpPr>
        <p:spPr>
          <a:xfrm flipV="1">
            <a:off x="7260566" y="1742537"/>
            <a:ext cx="146649" cy="28380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002253" y="4580626"/>
            <a:ext cx="663755" cy="276046"/>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Go</a:t>
            </a:r>
            <a:endParaRPr lang="en-US" sz="1200" dirty="0"/>
          </a:p>
        </p:txBody>
      </p:sp>
      <p:cxnSp>
        <p:nvCxnSpPr>
          <p:cNvPr id="24" name="Straight Arrow Connector 23"/>
          <p:cNvCxnSpPr/>
          <p:nvPr/>
        </p:nvCxnSpPr>
        <p:spPr>
          <a:xfrm flipH="1" flipV="1">
            <a:off x="7729268" y="1742537"/>
            <a:ext cx="316302" cy="2838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787257" y="4580626"/>
            <a:ext cx="663755" cy="276046"/>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a:t>
            </a:r>
            <a:r>
              <a:rPr lang="en-US" sz="1200" dirty="0" smtClean="0"/>
              <a:t>efresh </a:t>
            </a:r>
            <a:endParaRPr lang="en-US" sz="1200" dirty="0"/>
          </a:p>
        </p:txBody>
      </p:sp>
      <p:cxnSp>
        <p:nvCxnSpPr>
          <p:cNvPr id="27" name="Straight Arrow Connector 26"/>
          <p:cNvCxnSpPr/>
          <p:nvPr/>
        </p:nvCxnSpPr>
        <p:spPr>
          <a:xfrm flipH="1" flipV="1">
            <a:off x="8045570" y="1742537"/>
            <a:ext cx="810883" cy="2838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598140" y="4580626"/>
            <a:ext cx="663755" cy="276046"/>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Stop </a:t>
            </a:r>
            <a:endParaRPr lang="en-US" sz="1200" dirty="0"/>
          </a:p>
        </p:txBody>
      </p:sp>
      <p:cxnSp>
        <p:nvCxnSpPr>
          <p:cNvPr id="30" name="Straight Arrow Connector 29"/>
          <p:cNvCxnSpPr/>
          <p:nvPr/>
        </p:nvCxnSpPr>
        <p:spPr>
          <a:xfrm flipH="1" flipV="1">
            <a:off x="8509001" y="1742537"/>
            <a:ext cx="1158335" cy="2838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409023" y="4580626"/>
            <a:ext cx="1003060" cy="276046"/>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Add favorite </a:t>
            </a:r>
            <a:endParaRPr lang="en-US" sz="1200" dirty="0"/>
          </a:p>
        </p:txBody>
      </p:sp>
      <p:cxnSp>
        <p:nvCxnSpPr>
          <p:cNvPr id="33" name="Straight Arrow Connector 32"/>
          <p:cNvCxnSpPr/>
          <p:nvPr/>
        </p:nvCxnSpPr>
        <p:spPr>
          <a:xfrm flipH="1" flipV="1">
            <a:off x="8856453" y="1742537"/>
            <a:ext cx="1892584" cy="2838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490724" y="4580626"/>
            <a:ext cx="1280589" cy="4572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Open favorite and history </a:t>
            </a:r>
            <a:endParaRPr lang="en-US" sz="1200" dirty="0"/>
          </a:p>
        </p:txBody>
      </p:sp>
      <p:cxnSp>
        <p:nvCxnSpPr>
          <p:cNvPr id="38" name="Straight Arrow Connector 37"/>
          <p:cNvCxnSpPr/>
          <p:nvPr/>
        </p:nvCxnSpPr>
        <p:spPr>
          <a:xfrm>
            <a:off x="10869283" y="277396"/>
            <a:ext cx="672860" cy="13271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0589165" y="257764"/>
            <a:ext cx="668307" cy="397843"/>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t>Thay</a:t>
            </a:r>
            <a:r>
              <a:rPr lang="en-US" sz="1200" dirty="0" smtClean="0"/>
              <a:t> proxy </a:t>
            </a:r>
            <a:endParaRPr lang="en-US" sz="1200" dirty="0"/>
          </a:p>
        </p:txBody>
      </p:sp>
      <p:cxnSp>
        <p:nvCxnSpPr>
          <p:cNvPr id="47" name="Straight Arrow Connector 46"/>
          <p:cNvCxnSpPr/>
          <p:nvPr/>
        </p:nvCxnSpPr>
        <p:spPr>
          <a:xfrm flipH="1" flipV="1">
            <a:off x="2493034" y="2098604"/>
            <a:ext cx="754466" cy="2758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2989187" y="4580626"/>
            <a:ext cx="663755" cy="276046"/>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t>linkbar</a:t>
            </a:r>
            <a:r>
              <a:rPr lang="en-US" sz="1200" dirty="0" smtClean="0"/>
              <a:t> </a:t>
            </a:r>
            <a:endParaRPr lang="en-US" sz="1200" dirty="0"/>
          </a:p>
        </p:txBody>
      </p:sp>
    </p:spTree>
    <p:extLst>
      <p:ext uri="{BB962C8B-B14F-4D97-AF65-F5344CB8AC3E}">
        <p14:creationId xmlns:p14="http://schemas.microsoft.com/office/powerpoint/2010/main" val="2580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2"/>
          </p:nvPr>
        </p:nvSpPr>
        <p:spPr>
          <a:xfrm>
            <a:off x="423175" y="343766"/>
            <a:ext cx="9198116" cy="360000"/>
          </a:xfrm>
        </p:spPr>
        <p:txBody>
          <a:bodyPr/>
          <a:lstStyle/>
          <a:p>
            <a:r>
              <a:rPr lang="en-US" b="1" dirty="0" smtClean="0"/>
              <a:t>Favorite and history</a:t>
            </a:r>
            <a:endParaRPr lang="en-US" b="1"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8</a:t>
            </a:fld>
            <a:endParaRPr lang="en-US" noProof="0" dirty="0"/>
          </a:p>
        </p:txBody>
      </p:sp>
      <p:pic>
        <p:nvPicPr>
          <p:cNvPr id="6" name="Picture 5"/>
          <p:cNvPicPr>
            <a:picLocks noChangeAspect="1"/>
          </p:cNvPicPr>
          <p:nvPr/>
        </p:nvPicPr>
        <p:blipFill rotWithShape="1">
          <a:blip r:embed="rId2"/>
          <a:srcRect t="-318" b="29304"/>
          <a:stretch/>
        </p:blipFill>
        <p:spPr>
          <a:xfrm>
            <a:off x="423175" y="1749776"/>
            <a:ext cx="3095625" cy="3848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1181819" y="1414732"/>
            <a:ext cx="1371600" cy="33504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favorites</a:t>
            </a:r>
            <a:endParaRPr lang="en-US" dirty="0">
              <a:solidFill>
                <a:schemeClr val="tx1"/>
              </a:solidFill>
            </a:endParaRPr>
          </a:p>
        </p:txBody>
      </p:sp>
      <p:pic>
        <p:nvPicPr>
          <p:cNvPr id="8" name="Picture 7"/>
          <p:cNvPicPr>
            <a:picLocks noChangeAspect="1"/>
          </p:cNvPicPr>
          <p:nvPr/>
        </p:nvPicPr>
        <p:blipFill rotWithShape="1">
          <a:blip r:embed="rId3"/>
          <a:srcRect b="10014"/>
          <a:stretch/>
        </p:blipFill>
        <p:spPr>
          <a:xfrm>
            <a:off x="4688007" y="1749776"/>
            <a:ext cx="3057525" cy="37970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5405886" y="1401099"/>
            <a:ext cx="1371600" cy="33504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History</a:t>
            </a:r>
            <a:endParaRPr lang="en-US" dirty="0">
              <a:solidFill>
                <a:schemeClr val="tx1"/>
              </a:solidFill>
            </a:endParaRPr>
          </a:p>
        </p:txBody>
      </p:sp>
      <p:pic>
        <p:nvPicPr>
          <p:cNvPr id="2050" name="Picture 2" descr="Information technology. Glossary of IT Terms"/>
          <p:cNvPicPr>
            <a:picLocks noChangeAspect="1" noChangeArrowheads="1"/>
          </p:cNvPicPr>
          <p:nvPr/>
        </p:nvPicPr>
        <p:blipFill rotWithShape="1">
          <a:blip r:embed="rId4">
            <a:extLst>
              <a:ext uri="{28A0092B-C50C-407E-A947-70E740481C1C}">
                <a14:useLocalDpi xmlns:a14="http://schemas.microsoft.com/office/drawing/2010/main" val="0"/>
              </a:ext>
            </a:extLst>
          </a:blip>
          <a:srcRect l="66577" t="5564"/>
          <a:stretch/>
        </p:blipFill>
        <p:spPr bwMode="auto">
          <a:xfrm>
            <a:off x="9963508" y="-1"/>
            <a:ext cx="2228491" cy="62965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17918" y="6129042"/>
            <a:ext cx="7246188" cy="33504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Tất</a:t>
            </a:r>
            <a:r>
              <a:rPr lang="en-US" dirty="0" smtClean="0">
                <a:solidFill>
                  <a:schemeClr val="tx1"/>
                </a:solidFill>
              </a:rPr>
              <a:t> </a:t>
            </a:r>
            <a:r>
              <a:rPr lang="en-US" dirty="0" err="1" smtClean="0">
                <a:solidFill>
                  <a:schemeClr val="tx1"/>
                </a:solidFill>
              </a:rPr>
              <a:t>cả</a:t>
            </a:r>
            <a:r>
              <a:rPr lang="en-US" dirty="0" smtClean="0">
                <a:solidFill>
                  <a:schemeClr val="tx1"/>
                </a:solidFill>
              </a:rPr>
              <a:t> </a:t>
            </a:r>
            <a:r>
              <a:rPr lang="en-US" dirty="0" err="1" smtClean="0">
                <a:solidFill>
                  <a:schemeClr val="tx1"/>
                </a:solidFill>
              </a:rPr>
              <a:t>những</a:t>
            </a:r>
            <a:r>
              <a:rPr lang="en-US" dirty="0" smtClean="0">
                <a:solidFill>
                  <a:schemeClr val="tx1"/>
                </a:solidFill>
              </a:rPr>
              <a:t> </a:t>
            </a:r>
            <a:r>
              <a:rPr lang="en-US" dirty="0" err="1" smtClean="0">
                <a:solidFill>
                  <a:schemeClr val="tx1"/>
                </a:solidFill>
              </a:rPr>
              <a:t>dữ</a:t>
            </a:r>
            <a:r>
              <a:rPr lang="en-US" dirty="0" smtClean="0">
                <a:solidFill>
                  <a:schemeClr val="tx1"/>
                </a:solidFill>
              </a:rPr>
              <a:t> </a:t>
            </a:r>
            <a:r>
              <a:rPr lang="en-US" dirty="0" err="1" smtClean="0">
                <a:solidFill>
                  <a:schemeClr val="tx1"/>
                </a:solidFill>
              </a:rPr>
              <a:t>liệu</a:t>
            </a:r>
            <a:r>
              <a:rPr lang="en-US" dirty="0" smtClean="0">
                <a:solidFill>
                  <a:schemeClr val="tx1"/>
                </a:solidFill>
              </a:rPr>
              <a:t> </a:t>
            </a:r>
            <a:r>
              <a:rPr lang="en-US" dirty="0" err="1" smtClean="0">
                <a:solidFill>
                  <a:schemeClr val="tx1"/>
                </a:solidFill>
              </a:rPr>
              <a:t>của</a:t>
            </a:r>
            <a:r>
              <a:rPr lang="en-US" dirty="0" smtClean="0">
                <a:solidFill>
                  <a:schemeClr val="tx1"/>
                </a:solidFill>
              </a:rPr>
              <a:t> favorites </a:t>
            </a:r>
            <a:r>
              <a:rPr lang="en-US" dirty="0" err="1" smtClean="0">
                <a:solidFill>
                  <a:schemeClr val="tx1"/>
                </a:solidFill>
              </a:rPr>
              <a:t>và</a:t>
            </a:r>
            <a:r>
              <a:rPr lang="en-US" dirty="0" smtClean="0">
                <a:solidFill>
                  <a:schemeClr val="tx1"/>
                </a:solidFill>
              </a:rPr>
              <a:t> history </a:t>
            </a:r>
            <a:r>
              <a:rPr lang="en-US" dirty="0" err="1" smtClean="0">
                <a:solidFill>
                  <a:schemeClr val="tx1"/>
                </a:solidFill>
              </a:rPr>
              <a:t>đều</a:t>
            </a:r>
            <a:r>
              <a:rPr lang="en-US" dirty="0" smtClean="0">
                <a:solidFill>
                  <a:schemeClr val="tx1"/>
                </a:solidFill>
              </a:rPr>
              <a:t> </a:t>
            </a:r>
            <a:r>
              <a:rPr lang="en-US" dirty="0" err="1" smtClean="0">
                <a:solidFill>
                  <a:schemeClr val="tx1"/>
                </a:solidFill>
              </a:rPr>
              <a:t>được</a:t>
            </a:r>
            <a:r>
              <a:rPr lang="en-US" dirty="0" smtClean="0">
                <a:solidFill>
                  <a:schemeClr val="tx1"/>
                </a:solidFill>
              </a:rPr>
              <a:t> </a:t>
            </a:r>
            <a:r>
              <a:rPr lang="en-US" dirty="0" err="1" smtClean="0">
                <a:solidFill>
                  <a:schemeClr val="tx1"/>
                </a:solidFill>
              </a:rPr>
              <a:t>lưu</a:t>
            </a:r>
            <a:r>
              <a:rPr lang="en-US" dirty="0" smtClean="0">
                <a:solidFill>
                  <a:schemeClr val="tx1"/>
                </a:solidFill>
              </a:rPr>
              <a:t> </a:t>
            </a:r>
            <a:r>
              <a:rPr lang="en-US" dirty="0" err="1" smtClean="0">
                <a:solidFill>
                  <a:schemeClr val="tx1"/>
                </a:solidFill>
              </a:rPr>
              <a:t>bằng</a:t>
            </a:r>
            <a:r>
              <a:rPr lang="en-US" dirty="0" smtClean="0">
                <a:solidFill>
                  <a:schemeClr val="tx1"/>
                </a:solidFill>
              </a:rPr>
              <a:t> file XML</a:t>
            </a:r>
            <a:endParaRPr lang="en-US" dirty="0">
              <a:solidFill>
                <a:schemeClr val="tx1"/>
              </a:solidFill>
            </a:endParaRPr>
          </a:p>
        </p:txBody>
      </p:sp>
    </p:spTree>
    <p:extLst>
      <p:ext uri="{BB962C8B-B14F-4D97-AF65-F5344CB8AC3E}">
        <p14:creationId xmlns:p14="http://schemas.microsoft.com/office/powerpoint/2010/main" val="141929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2"/>
          </p:nvPr>
        </p:nvSpPr>
        <p:spPr>
          <a:xfrm>
            <a:off x="362789" y="240249"/>
            <a:ext cx="9198116" cy="360000"/>
          </a:xfrm>
        </p:spPr>
        <p:txBody>
          <a:bodyPr/>
          <a:lstStyle/>
          <a:p>
            <a:r>
              <a:rPr lang="en-US" sz="2800" b="1" dirty="0" err="1" smtClean="0"/>
              <a:t>Thêm</a:t>
            </a:r>
            <a:r>
              <a:rPr lang="en-US" sz="2800" b="1" dirty="0" smtClean="0"/>
              <a:t> </a:t>
            </a:r>
            <a:r>
              <a:rPr lang="en-US" sz="2800" b="1" dirty="0" err="1" smtClean="0"/>
              <a:t>đường</a:t>
            </a:r>
            <a:r>
              <a:rPr lang="en-US" sz="2800" b="1" dirty="0" smtClean="0"/>
              <a:t> </a:t>
            </a:r>
            <a:r>
              <a:rPr lang="en-US" sz="2800" b="1" dirty="0" err="1" smtClean="0"/>
              <a:t>dẫn</a:t>
            </a:r>
            <a:r>
              <a:rPr lang="en-US" sz="2800" b="1" dirty="0" smtClean="0"/>
              <a:t> </a:t>
            </a:r>
            <a:r>
              <a:rPr lang="en-US" sz="2800" b="1" dirty="0" err="1" smtClean="0"/>
              <a:t>vào</a:t>
            </a:r>
            <a:r>
              <a:rPr lang="en-US" sz="2800" b="1" dirty="0" smtClean="0"/>
              <a:t> </a:t>
            </a:r>
            <a:r>
              <a:rPr lang="en-US" sz="2800" b="1" dirty="0" err="1" smtClean="0"/>
              <a:t>linkbar</a:t>
            </a:r>
            <a:endParaRPr lang="en-US" sz="2800" b="1"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pPr/>
              <a:t>9</a:t>
            </a:fld>
            <a:endParaRPr lang="en-US" noProof="0" dirty="0"/>
          </a:p>
        </p:txBody>
      </p:sp>
      <p:pic>
        <p:nvPicPr>
          <p:cNvPr id="6" name="Picture 5"/>
          <p:cNvPicPr>
            <a:picLocks noChangeAspect="1"/>
          </p:cNvPicPr>
          <p:nvPr/>
        </p:nvPicPr>
        <p:blipFill>
          <a:blip r:embed="rId2"/>
          <a:stretch>
            <a:fillRect/>
          </a:stretch>
        </p:blipFill>
        <p:spPr>
          <a:xfrm>
            <a:off x="1188377" y="1292075"/>
            <a:ext cx="9401175" cy="4429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Oval 6"/>
          <p:cNvSpPr/>
          <p:nvPr/>
        </p:nvSpPr>
        <p:spPr>
          <a:xfrm>
            <a:off x="8859329" y="1292075"/>
            <a:ext cx="396815" cy="4658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27872" y="1690777"/>
            <a:ext cx="2432649" cy="3364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729710"/>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100F67-BC3D-46B4-8D39-802DC9D7F2EB}">
  <ds:schemaRefs>
    <ds:schemaRef ds:uri="71af3243-3dd4-4a8d-8c0d-dd76da1f02a5"/>
    <ds:schemaRef ds:uri="http://www.w3.org/XML/1998/namespace"/>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schemas.microsoft.com/office/infopath/2007/PartnerControls"/>
    <ds:schemaRef ds:uri="16c05727-aa75-4e4a-9b5f-8a80a1165891"/>
    <ds:schemaRef ds:uri="http://purl.org/dc/dcmitype/"/>
    <ds:schemaRef ds:uri="http://purl.org/dc/elements/1.1/"/>
  </ds:schemaRefs>
</ds:datastoreItem>
</file>

<file path=customXml/itemProps3.xml><?xml version="1.0" encoding="utf-8"?>
<ds:datastoreItem xmlns:ds="http://schemas.openxmlformats.org/officeDocument/2006/customXml" ds:itemID="{47323504-CBC8-4A2F-BF86-8DF0D94D4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854</Words>
  <Application>Microsoft Office PowerPoint</Application>
  <PresentationFormat>Widescreen</PresentationFormat>
  <Paragraphs>116</Paragraphs>
  <Slides>19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Corbel</vt:lpstr>
      <vt:lpstr>Times New Roman</vt:lpstr>
      <vt:lpstr>Office Theme</vt:lpstr>
      <vt:lpstr>Báo cáo  thực tập chuyên môn</vt:lpstr>
      <vt:lpstr>About Us</vt:lpstr>
      <vt:lpstr>PowerPoint Presentation</vt:lpstr>
      <vt:lpstr>Mô tả đề tài </vt:lpstr>
      <vt:lpstr>Mô tả đề tài </vt:lpstr>
      <vt:lpstr>Một số chức năng cơ bản  </vt:lpstr>
      <vt:lpstr>Các chức năng cơ bản .</vt:lpstr>
      <vt:lpstr>PowerPoint Presentation</vt:lpstr>
      <vt:lpstr>PowerPoint Presentation</vt:lpstr>
      <vt:lpstr>PowerPoint Presentation</vt:lpstr>
      <vt:lpstr>CHỨC NĂNG NÂNG CAO</vt:lpstr>
      <vt:lpstr>PowerPoint Presentation</vt:lpstr>
      <vt:lpstr>PowerPoint Presentation</vt:lpstr>
      <vt:lpstr>Chức năng nâng cao</vt:lpstr>
      <vt:lpstr>PowerPoint Presentation</vt:lpstr>
      <vt:lpstr>Kết quả </vt:lpstr>
      <vt:lpstr>Vấn đề còn tồn tại</vt:lpstr>
      <vt:lpstr>Hướng phát triển</vt:lpstr>
      <vt:lpstr>Image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2021-06-20T05:46:37Z</dcterms:created>
  <dcterms:modified xsi:type="dcterms:W3CDTF">2021-06-26T07:09:58Z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